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5"/>
  </p:notesMasterIdLst>
  <p:sldIdLst>
    <p:sldId id="256" r:id="rId2"/>
    <p:sldId id="392" r:id="rId3"/>
    <p:sldId id="393" r:id="rId4"/>
    <p:sldId id="384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396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386" r:id="rId22"/>
    <p:sldId id="387" r:id="rId23"/>
    <p:sldId id="413" r:id="rId24"/>
    <p:sldId id="414" r:id="rId25"/>
    <p:sldId id="415" r:id="rId26"/>
    <p:sldId id="416" r:id="rId27"/>
    <p:sldId id="417" r:id="rId28"/>
    <p:sldId id="421" r:id="rId29"/>
    <p:sldId id="422" r:id="rId30"/>
    <p:sldId id="423" r:id="rId31"/>
    <p:sldId id="424" r:id="rId32"/>
    <p:sldId id="388" r:id="rId33"/>
    <p:sldId id="389" r:id="rId34"/>
    <p:sldId id="385" r:id="rId35"/>
    <p:sldId id="257" r:id="rId36"/>
    <p:sldId id="258" r:id="rId37"/>
    <p:sldId id="259" r:id="rId38"/>
    <p:sldId id="390" r:id="rId39"/>
    <p:sldId id="391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2" r:id="rId51"/>
    <p:sldId id="273" r:id="rId52"/>
    <p:sldId id="274" r:id="rId53"/>
    <p:sldId id="394" r:id="rId54"/>
    <p:sldId id="395" r:id="rId55"/>
    <p:sldId id="270" r:id="rId56"/>
    <p:sldId id="313" r:id="rId57"/>
    <p:sldId id="279" r:id="rId58"/>
    <p:sldId id="280" r:id="rId59"/>
    <p:sldId id="281" r:id="rId60"/>
    <p:sldId id="282" r:id="rId61"/>
    <p:sldId id="283" r:id="rId62"/>
    <p:sldId id="284" r:id="rId63"/>
    <p:sldId id="449" r:id="rId64"/>
    <p:sldId id="450" r:id="rId65"/>
    <p:sldId id="285" r:id="rId66"/>
    <p:sldId id="294" r:id="rId67"/>
    <p:sldId id="297" r:id="rId68"/>
    <p:sldId id="295" r:id="rId69"/>
    <p:sldId id="296" r:id="rId70"/>
    <p:sldId id="451" r:id="rId71"/>
    <p:sldId id="277" r:id="rId72"/>
    <p:sldId id="289" r:id="rId73"/>
    <p:sldId id="278" r:id="rId74"/>
    <p:sldId id="290" r:id="rId75"/>
    <p:sldId id="291" r:id="rId76"/>
    <p:sldId id="292" r:id="rId77"/>
    <p:sldId id="307" r:id="rId78"/>
    <p:sldId id="343" r:id="rId79"/>
    <p:sldId id="308" r:id="rId80"/>
    <p:sldId id="344" r:id="rId81"/>
    <p:sldId id="345" r:id="rId82"/>
    <p:sldId id="346" r:id="rId83"/>
    <p:sldId id="347" r:id="rId84"/>
    <p:sldId id="311" r:id="rId85"/>
    <p:sldId id="315" r:id="rId86"/>
    <p:sldId id="314" r:id="rId87"/>
    <p:sldId id="336" r:id="rId88"/>
    <p:sldId id="337" r:id="rId89"/>
    <p:sldId id="338" r:id="rId90"/>
    <p:sldId id="339" r:id="rId91"/>
    <p:sldId id="320" r:id="rId92"/>
    <p:sldId id="321" r:id="rId93"/>
    <p:sldId id="323" r:id="rId94"/>
    <p:sldId id="312" r:id="rId95"/>
    <p:sldId id="324" r:id="rId96"/>
    <p:sldId id="325" r:id="rId97"/>
    <p:sldId id="326" r:id="rId98"/>
    <p:sldId id="327" r:id="rId99"/>
    <p:sldId id="329" r:id="rId100"/>
    <p:sldId id="330" r:id="rId101"/>
    <p:sldId id="331" r:id="rId102"/>
    <p:sldId id="332" r:id="rId103"/>
    <p:sldId id="333" r:id="rId104"/>
    <p:sldId id="334" r:id="rId105"/>
    <p:sldId id="335" r:id="rId106"/>
    <p:sldId id="435" r:id="rId107"/>
    <p:sldId id="436" r:id="rId108"/>
    <p:sldId id="437" r:id="rId109"/>
    <p:sldId id="438" r:id="rId110"/>
    <p:sldId id="439" r:id="rId111"/>
    <p:sldId id="440" r:id="rId112"/>
    <p:sldId id="441" r:id="rId113"/>
    <p:sldId id="442" r:id="rId114"/>
    <p:sldId id="443" r:id="rId115"/>
    <p:sldId id="444" r:id="rId116"/>
    <p:sldId id="445" r:id="rId117"/>
    <p:sldId id="446" r:id="rId118"/>
    <p:sldId id="447" r:id="rId119"/>
    <p:sldId id="448" r:id="rId120"/>
    <p:sldId id="342" r:id="rId121"/>
    <p:sldId id="348" r:id="rId122"/>
    <p:sldId id="349" r:id="rId123"/>
    <p:sldId id="375" r:id="rId124"/>
    <p:sldId id="350" r:id="rId125"/>
    <p:sldId id="376" r:id="rId126"/>
    <p:sldId id="352" r:id="rId127"/>
    <p:sldId id="351" r:id="rId128"/>
    <p:sldId id="353" r:id="rId129"/>
    <p:sldId id="425" r:id="rId130"/>
    <p:sldId id="426" r:id="rId131"/>
    <p:sldId id="427" r:id="rId132"/>
    <p:sldId id="428" r:id="rId133"/>
    <p:sldId id="429" r:id="rId134"/>
    <p:sldId id="430" r:id="rId135"/>
    <p:sldId id="431" r:id="rId136"/>
    <p:sldId id="358" r:id="rId137"/>
    <p:sldId id="359" r:id="rId138"/>
    <p:sldId id="360" r:id="rId139"/>
    <p:sldId id="361" r:id="rId140"/>
    <p:sldId id="362" r:id="rId141"/>
    <p:sldId id="363" r:id="rId142"/>
    <p:sldId id="365" r:id="rId143"/>
    <p:sldId id="364" r:id="rId144"/>
    <p:sldId id="366" r:id="rId145"/>
    <p:sldId id="367" r:id="rId146"/>
    <p:sldId id="433" r:id="rId147"/>
    <p:sldId id="369" r:id="rId148"/>
    <p:sldId id="434" r:id="rId149"/>
    <p:sldId id="371" r:id="rId150"/>
    <p:sldId id="372" r:id="rId151"/>
    <p:sldId id="373" r:id="rId152"/>
    <p:sldId id="374" r:id="rId153"/>
    <p:sldId id="377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A10E546-236F-4595-8571-40E87D736E9F}">
          <p14:sldIdLst>
            <p14:sldId id="256"/>
            <p14:sldId id="392"/>
            <p14:sldId id="393"/>
          </p14:sldIdLst>
        </p14:section>
        <p14:section name="Введение" id="{2C110544-8B41-43B2-A721-A38D32CE8DEB}">
          <p14:sldIdLst>
            <p14:sldId id="384"/>
          </p14:sldIdLst>
        </p14:section>
        <p14:section name="Виды тестирования" id="{FC73FC9E-289C-4EE8-8188-A7A5C2F5D7E0}">
          <p14:sldIdLst>
            <p14:sldId id="397"/>
            <p14:sldId id="398"/>
            <p14:sldId id="399"/>
            <p14:sldId id="400"/>
            <p14:sldId id="401"/>
            <p14:sldId id="402"/>
            <p14:sldId id="403"/>
            <p14:sldId id="396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Микросервисы" id="{FCDB9376-91C6-4E44-8B35-E96AD8F0B62D}">
          <p14:sldIdLst>
            <p14:sldId id="386"/>
            <p14:sldId id="387"/>
          </p14:sldIdLst>
        </p14:section>
        <p14:section name="Выбор" id="{9B802D49-0EFB-4555-A3BC-001D147D5280}">
          <p14:sldIdLst>
            <p14:sldId id="413"/>
            <p14:sldId id="414"/>
            <p14:sldId id="415"/>
            <p14:sldId id="416"/>
            <p14:sldId id="417"/>
            <p14:sldId id="421"/>
            <p14:sldId id="422"/>
            <p14:sldId id="423"/>
            <p14:sldId id="424"/>
          </p14:sldIdLst>
        </p14:section>
        <p14:section name="Что такое функциональные тесты" id="{8369ED73-59BD-4F21-88B5-C88B5364B868}">
          <p14:sldIdLst>
            <p14:sldId id="388"/>
            <p14:sldId id="389"/>
            <p14:sldId id="385"/>
          </p14:sldIdLst>
        </p14:section>
        <p14:section name="SUT" id="{C50F7F6F-B2DB-4C9A-BD2A-504DF30A4A22}">
          <p14:sldIdLst>
            <p14:sldId id="257"/>
            <p14:sldId id="258"/>
            <p14:sldId id="259"/>
          </p14:sldIdLst>
        </p14:section>
        <p14:section name="Как создавать функциональные тесты" id="{852D6A3C-75F4-4724-A898-5C45DA44C48B}">
          <p14:sldIdLst>
            <p14:sldId id="390"/>
            <p14:sldId id="391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2"/>
            <p14:sldId id="273"/>
            <p14:sldId id="274"/>
            <p14:sldId id="394"/>
            <p14:sldId id="395"/>
            <p14:sldId id="270"/>
            <p14:sldId id="313"/>
            <p14:sldId id="279"/>
            <p14:sldId id="280"/>
            <p14:sldId id="281"/>
            <p14:sldId id="282"/>
            <p14:sldId id="283"/>
            <p14:sldId id="284"/>
            <p14:sldId id="449"/>
            <p14:sldId id="450"/>
            <p14:sldId id="285"/>
            <p14:sldId id="294"/>
            <p14:sldId id="297"/>
            <p14:sldId id="295"/>
            <p14:sldId id="296"/>
          </p14:sldIdLst>
        </p14:section>
        <p14:section name="Заглушки" id="{231431CD-66F1-461D-B804-77A45E78C4B2}">
          <p14:sldIdLst>
            <p14:sldId id="451"/>
          </p14:sldIdLst>
        </p14:section>
        <p14:section name="Ef Core" id="{59B12B98-D60D-4AF1-9A0B-C00D5A61793F}">
          <p14:sldIdLst>
            <p14:sldId id="277"/>
            <p14:sldId id="289"/>
            <p14:sldId id="278"/>
            <p14:sldId id="290"/>
            <p14:sldId id="291"/>
            <p14:sldId id="292"/>
            <p14:sldId id="307"/>
            <p14:sldId id="343"/>
            <p14:sldId id="308"/>
            <p14:sldId id="344"/>
            <p14:sldId id="345"/>
            <p14:sldId id="346"/>
            <p14:sldId id="347"/>
            <p14:sldId id="311"/>
          </p14:sldIdLst>
        </p14:section>
        <p14:section name="Http" id="{697F7F89-FD00-4E66-89C1-01BDF57DD100}">
          <p14:sldIdLst>
            <p14:sldId id="315"/>
            <p14:sldId id="314"/>
            <p14:sldId id="336"/>
            <p14:sldId id="337"/>
            <p14:sldId id="338"/>
            <p14:sldId id="339"/>
            <p14:sldId id="320"/>
            <p14:sldId id="321"/>
            <p14:sldId id="323"/>
            <p14:sldId id="312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342"/>
          </p14:sldIdLst>
        </p14:section>
        <p14:section name="Other" id="{7498BE68-D7B3-4533-A557-8E8540944E6D}">
          <p14:sldIdLst>
            <p14:sldId id="348"/>
            <p14:sldId id="349"/>
          </p14:sldIdLst>
        </p14:section>
        <p14:section name="Как сделать их понятными для не программистов" id="{A1B069FB-2E1C-41F4-B20E-43663093EEAB}">
          <p14:sldIdLst>
            <p14:sldId id="375"/>
            <p14:sldId id="350"/>
            <p14:sldId id="376"/>
            <p14:sldId id="352"/>
            <p14:sldId id="351"/>
            <p14:sldId id="353"/>
            <p14:sldId id="425"/>
            <p14:sldId id="426"/>
            <p14:sldId id="427"/>
            <p14:sldId id="428"/>
            <p14:sldId id="429"/>
            <p14:sldId id="430"/>
            <p14:sldId id="431"/>
            <p14:sldId id="358"/>
            <p14:sldId id="359"/>
            <p14:sldId id="360"/>
            <p14:sldId id="361"/>
            <p14:sldId id="362"/>
            <p14:sldId id="363"/>
            <p14:sldId id="365"/>
            <p14:sldId id="364"/>
            <p14:sldId id="366"/>
            <p14:sldId id="367"/>
            <p14:sldId id="433"/>
            <p14:sldId id="369"/>
            <p14:sldId id="434"/>
            <p14:sldId id="371"/>
            <p14:sldId id="372"/>
            <p14:sldId id="373"/>
          </p14:sldIdLst>
        </p14:section>
        <p14:section name="Заключение" id="{3ACD4C3D-28A4-45AF-B0E7-987189A7DDC5}">
          <p14:sldIdLst>
            <p14:sldId id="374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78" autoAdjust="0"/>
  </p:normalViewPr>
  <p:slideViewPr>
    <p:cSldViewPr snapToGrid="0">
      <p:cViewPr varScale="1">
        <p:scale>
          <a:sx n="74" d="100"/>
          <a:sy n="74" d="100"/>
        </p:scale>
        <p:origin x="81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/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FDB054-1A7F-4437-9AD2-4487A725D26D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059F1-41D4-4FA2-B9FF-40957AFF5194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66826A11-BF0B-4160-9EFA-791DD6E71642}" type="parTrans" cxnId="{DBADDBAF-98FD-46FD-AE6B-BC67B11E265A}">
      <dgm:prSet/>
      <dgm:spPr/>
      <dgm:t>
        <a:bodyPr/>
        <a:lstStyle/>
        <a:p>
          <a:endParaRPr lang="en-US"/>
        </a:p>
      </dgm:t>
    </dgm:pt>
    <dgm:pt modelId="{348662F8-B6BC-4708-A3E7-EF40C9B77354}" type="sibTrans" cxnId="{DBADDBAF-98FD-46FD-AE6B-BC67B11E265A}">
      <dgm:prSet/>
      <dgm:spPr/>
      <dgm:t>
        <a:bodyPr/>
        <a:lstStyle/>
        <a:p>
          <a:endParaRPr lang="en-US"/>
        </a:p>
      </dgm:t>
    </dgm:pt>
    <dgm:pt modelId="{72306BC4-BA32-4FC6-BC39-847878D81FC7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F03F80CC-03C2-4E30-8227-2B87EA415236}" type="parTrans" cxnId="{70DB83A9-225A-42D1-A802-100C574BC558}">
      <dgm:prSet/>
      <dgm:spPr/>
      <dgm:t>
        <a:bodyPr/>
        <a:lstStyle/>
        <a:p>
          <a:endParaRPr lang="en-US"/>
        </a:p>
      </dgm:t>
    </dgm:pt>
    <dgm:pt modelId="{620BAACA-9928-472D-9909-569C06A1F6A4}" type="sibTrans" cxnId="{70DB83A9-225A-42D1-A802-100C574BC558}">
      <dgm:prSet/>
      <dgm:spPr/>
      <dgm:t>
        <a:bodyPr/>
        <a:lstStyle/>
        <a:p>
          <a:endParaRPr lang="en-US"/>
        </a:p>
      </dgm:t>
    </dgm:pt>
    <dgm:pt modelId="{AA493343-EE3D-4658-9006-080E90626F1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/>
            <a:t>Tests.Functional</a:t>
          </a:r>
          <a:endParaRPr lang="en-US" dirty="0"/>
        </a:p>
      </dgm:t>
    </dgm:pt>
    <dgm:pt modelId="{935B369A-396D-42C2-992D-CBEE53B9D0E8}" type="parTrans" cxnId="{AE642EDA-3D62-4E77-B4A5-1556FF34B45A}">
      <dgm:prSet/>
      <dgm:spPr/>
      <dgm:t>
        <a:bodyPr/>
        <a:lstStyle/>
        <a:p>
          <a:endParaRPr lang="en-US"/>
        </a:p>
      </dgm:t>
    </dgm:pt>
    <dgm:pt modelId="{B004E89C-1C3D-4706-9F0B-5F048EB933BC}" type="sibTrans" cxnId="{AE642EDA-3D62-4E77-B4A5-1556FF34B45A}">
      <dgm:prSet/>
      <dgm:spPr/>
      <dgm:t>
        <a:bodyPr/>
        <a:lstStyle/>
        <a:p>
          <a:endParaRPr lang="en-US"/>
        </a:p>
      </dgm:t>
    </dgm:pt>
    <dgm:pt modelId="{1FA8E81C-3B65-4009-B325-FAE30DC87899}" type="pres">
      <dgm:prSet presAssocID="{27FDB054-1A7F-4437-9AD2-4487A725D2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2EE38-2348-4D5B-8E35-10708337718E}" type="pres">
      <dgm:prSet presAssocID="{719059F1-41D4-4FA2-B9FF-40957AFF5194}" presName="centerShape" presStyleLbl="node0" presStyleIdx="0" presStyleCnt="1"/>
      <dgm:spPr/>
    </dgm:pt>
    <dgm:pt modelId="{B226910F-0C1C-4149-BA19-1319CC442925}" type="pres">
      <dgm:prSet presAssocID="{F03F80CC-03C2-4E30-8227-2B87EA415236}" presName="parTrans" presStyleLbl="bgSibTrans2D1" presStyleIdx="0" presStyleCnt="2"/>
      <dgm:spPr/>
    </dgm:pt>
    <dgm:pt modelId="{3F214586-1DA4-4D7F-B0F0-9CB5FBF94738}" type="pres">
      <dgm:prSet presAssocID="{72306BC4-BA32-4FC6-BC39-847878D81FC7}" presName="node" presStyleLbl="node1" presStyleIdx="0" presStyleCnt="2">
        <dgm:presLayoutVars>
          <dgm:bulletEnabled val="1"/>
        </dgm:presLayoutVars>
      </dgm:prSet>
      <dgm:spPr/>
    </dgm:pt>
    <dgm:pt modelId="{54B50686-0A8A-460E-86ED-BF46DF6AFED5}" type="pres">
      <dgm:prSet presAssocID="{935B369A-396D-42C2-992D-CBEE53B9D0E8}" presName="parTrans" presStyleLbl="bgSibTrans2D1" presStyleIdx="1" presStyleCnt="2"/>
      <dgm:spPr/>
    </dgm:pt>
    <dgm:pt modelId="{EA3A0ED9-C8B9-42FB-B675-EF1B27761061}" type="pres">
      <dgm:prSet presAssocID="{AA493343-EE3D-4658-9006-080E90626F1E}" presName="node" presStyleLbl="node1" presStyleIdx="1" presStyleCnt="2">
        <dgm:presLayoutVars>
          <dgm:bulletEnabled val="1"/>
        </dgm:presLayoutVars>
      </dgm:prSet>
      <dgm:spPr/>
    </dgm:pt>
  </dgm:ptLst>
  <dgm:cxnLst>
    <dgm:cxn modelId="{668D493A-EB62-479B-BA22-BA1C3EDA98A9}" type="presOf" srcId="{AA493343-EE3D-4658-9006-080E90626F1E}" destId="{EA3A0ED9-C8B9-42FB-B675-EF1B27761061}" srcOrd="0" destOrd="0" presId="urn:microsoft.com/office/officeart/2005/8/layout/radial4"/>
    <dgm:cxn modelId="{EEAC2A56-D228-4232-AD5B-E3E6795C940C}" type="presOf" srcId="{F03F80CC-03C2-4E30-8227-2B87EA415236}" destId="{B226910F-0C1C-4149-BA19-1319CC442925}" srcOrd="0" destOrd="0" presId="urn:microsoft.com/office/officeart/2005/8/layout/radial4"/>
    <dgm:cxn modelId="{52A6047E-F8BD-495C-96FA-8F6C693F0CF6}" type="presOf" srcId="{72306BC4-BA32-4FC6-BC39-847878D81FC7}" destId="{3F214586-1DA4-4D7F-B0F0-9CB5FBF94738}" srcOrd="0" destOrd="0" presId="urn:microsoft.com/office/officeart/2005/8/layout/radial4"/>
    <dgm:cxn modelId="{EACEC67E-8AB1-4757-B739-A948F512C183}" type="presOf" srcId="{719059F1-41D4-4FA2-B9FF-40957AFF5194}" destId="{EE92EE38-2348-4D5B-8E35-10708337718E}" srcOrd="0" destOrd="0" presId="urn:microsoft.com/office/officeart/2005/8/layout/radial4"/>
    <dgm:cxn modelId="{893BFC90-04C1-4093-878F-11B677630210}" type="presOf" srcId="{27FDB054-1A7F-4437-9AD2-4487A725D26D}" destId="{1FA8E81C-3B65-4009-B325-FAE30DC87899}" srcOrd="0" destOrd="0" presId="urn:microsoft.com/office/officeart/2005/8/layout/radial4"/>
    <dgm:cxn modelId="{71672DA4-7C63-43EC-9D16-1EE74E114419}" type="presOf" srcId="{935B369A-396D-42C2-992D-CBEE53B9D0E8}" destId="{54B50686-0A8A-460E-86ED-BF46DF6AFED5}" srcOrd="0" destOrd="0" presId="urn:microsoft.com/office/officeart/2005/8/layout/radial4"/>
    <dgm:cxn modelId="{70DB83A9-225A-42D1-A802-100C574BC558}" srcId="{719059F1-41D4-4FA2-B9FF-40957AFF5194}" destId="{72306BC4-BA32-4FC6-BC39-847878D81FC7}" srcOrd="0" destOrd="0" parTransId="{F03F80CC-03C2-4E30-8227-2B87EA415236}" sibTransId="{620BAACA-9928-472D-9909-569C06A1F6A4}"/>
    <dgm:cxn modelId="{DBADDBAF-98FD-46FD-AE6B-BC67B11E265A}" srcId="{27FDB054-1A7F-4437-9AD2-4487A725D26D}" destId="{719059F1-41D4-4FA2-B9FF-40957AFF5194}" srcOrd="0" destOrd="0" parTransId="{66826A11-BF0B-4160-9EFA-791DD6E71642}" sibTransId="{348662F8-B6BC-4708-A3E7-EF40C9B77354}"/>
    <dgm:cxn modelId="{AE642EDA-3D62-4E77-B4A5-1556FF34B45A}" srcId="{719059F1-41D4-4FA2-B9FF-40957AFF5194}" destId="{AA493343-EE3D-4658-9006-080E90626F1E}" srcOrd="1" destOrd="0" parTransId="{935B369A-396D-42C2-992D-CBEE53B9D0E8}" sibTransId="{B004E89C-1C3D-4706-9F0B-5F048EB933BC}"/>
    <dgm:cxn modelId="{9FC9FAD2-ADD8-4249-8099-9EE764FE3F16}" type="presParOf" srcId="{1FA8E81C-3B65-4009-B325-FAE30DC87899}" destId="{EE92EE38-2348-4D5B-8E35-10708337718E}" srcOrd="0" destOrd="0" presId="urn:microsoft.com/office/officeart/2005/8/layout/radial4"/>
    <dgm:cxn modelId="{C6100019-AC7D-4CC8-A543-6711D6B3FF99}" type="presParOf" srcId="{1FA8E81C-3B65-4009-B325-FAE30DC87899}" destId="{B226910F-0C1C-4149-BA19-1319CC442925}" srcOrd="1" destOrd="0" presId="urn:microsoft.com/office/officeart/2005/8/layout/radial4"/>
    <dgm:cxn modelId="{D5371F04-B68F-42F3-A58E-470A803644C6}" type="presParOf" srcId="{1FA8E81C-3B65-4009-B325-FAE30DC87899}" destId="{3F214586-1DA4-4D7F-B0F0-9CB5FBF94738}" srcOrd="2" destOrd="0" presId="urn:microsoft.com/office/officeart/2005/8/layout/radial4"/>
    <dgm:cxn modelId="{A0183ED2-CA09-4133-93C7-7067C00F267A}" type="presParOf" srcId="{1FA8E81C-3B65-4009-B325-FAE30DC87899}" destId="{54B50686-0A8A-460E-86ED-BF46DF6AFED5}" srcOrd="3" destOrd="0" presId="urn:microsoft.com/office/officeart/2005/8/layout/radial4"/>
    <dgm:cxn modelId="{DCD5E783-B754-4FD9-8E3C-A06F4F616495}" type="presParOf" srcId="{1FA8E81C-3B65-4009-B325-FAE30DC87899}" destId="{EA3A0ED9-C8B9-42FB-B675-EF1B27761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E93789-F961-40CB-BDAB-DF87B4632598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11605D6C-AA24-4E1F-A558-9080B3259117}">
      <dgm:prSet/>
      <dgm:spPr/>
      <dgm:t>
        <a:bodyPr/>
        <a:lstStyle/>
        <a:p>
          <a:pPr>
            <a:defRPr cap="all"/>
          </a:pPr>
          <a:r>
            <a:rPr lang="en-US"/>
            <a:t>DB</a:t>
          </a:r>
        </a:p>
      </dgm:t>
    </dgm:pt>
    <dgm:pt modelId="{46962D8E-81FB-4A1C-A96C-6800F1D08A5B}" type="parTrans" cxnId="{A69997E0-EC72-45B7-8772-1087BF0135C5}">
      <dgm:prSet/>
      <dgm:spPr/>
      <dgm:t>
        <a:bodyPr/>
        <a:lstStyle/>
        <a:p>
          <a:endParaRPr lang="en-US"/>
        </a:p>
      </dgm:t>
    </dgm:pt>
    <dgm:pt modelId="{E00487BF-AE75-4CC2-96E0-0284FD408CA7}" type="sibTrans" cxnId="{A69997E0-EC72-45B7-8772-1087BF0135C5}">
      <dgm:prSet/>
      <dgm:spPr/>
      <dgm:t>
        <a:bodyPr/>
        <a:lstStyle/>
        <a:p>
          <a:endParaRPr lang="en-US"/>
        </a:p>
      </dgm:t>
    </dgm:pt>
    <dgm:pt modelId="{FA46CD0E-4964-4F3A-BF87-BB109C092FA8}">
      <dgm:prSet/>
      <dgm:spPr/>
      <dgm:t>
        <a:bodyPr/>
        <a:lstStyle/>
        <a:p>
          <a:pPr>
            <a:defRPr cap="all"/>
          </a:pPr>
          <a:r>
            <a:rPr lang="en-US"/>
            <a:t>HTTP Services</a:t>
          </a:r>
        </a:p>
      </dgm:t>
    </dgm:pt>
    <dgm:pt modelId="{340E15A7-2C71-46B2-9B51-4CBDCB392505}" type="parTrans" cxnId="{8A2356E0-7336-4370-AE28-90C008A5AB0D}">
      <dgm:prSet/>
      <dgm:spPr/>
      <dgm:t>
        <a:bodyPr/>
        <a:lstStyle/>
        <a:p>
          <a:endParaRPr lang="en-US"/>
        </a:p>
      </dgm:t>
    </dgm:pt>
    <dgm:pt modelId="{EEE84AEC-3D27-48D9-8C4C-66C6824ED596}" type="sibTrans" cxnId="{8A2356E0-7336-4370-AE28-90C008A5AB0D}">
      <dgm:prSet/>
      <dgm:spPr/>
      <dgm:t>
        <a:bodyPr/>
        <a:lstStyle/>
        <a:p>
          <a:endParaRPr lang="en-US"/>
        </a:p>
      </dgm:t>
    </dgm:pt>
    <dgm:pt modelId="{E9F92123-DA75-48BD-B185-1EE08333BD80}">
      <dgm:prSet/>
      <dgm:spPr/>
      <dgm:t>
        <a:bodyPr/>
        <a:lstStyle/>
        <a:p>
          <a:pPr>
            <a:defRPr cap="all"/>
          </a:pPr>
          <a:r>
            <a:rPr lang="en-US"/>
            <a:t>Etc.</a:t>
          </a:r>
        </a:p>
      </dgm:t>
    </dgm:pt>
    <dgm:pt modelId="{AC82713F-DDFD-4E4B-AFE9-9D5EE4BBF248}" type="parTrans" cxnId="{00A0844D-E3E0-4DC5-872E-EE5879B5DFFD}">
      <dgm:prSet/>
      <dgm:spPr/>
      <dgm:t>
        <a:bodyPr/>
        <a:lstStyle/>
        <a:p>
          <a:endParaRPr lang="en-US"/>
        </a:p>
      </dgm:t>
    </dgm:pt>
    <dgm:pt modelId="{CB1FF4FF-6A48-4E2E-985A-E097EB676ABE}" type="sibTrans" cxnId="{00A0844D-E3E0-4DC5-872E-EE5879B5DFFD}">
      <dgm:prSet/>
      <dgm:spPr/>
      <dgm:t>
        <a:bodyPr/>
        <a:lstStyle/>
        <a:p>
          <a:endParaRPr lang="en-US"/>
        </a:p>
      </dgm:t>
    </dgm:pt>
    <dgm:pt modelId="{3F31AE77-3514-4564-A6C4-EF665F308476}" type="pres">
      <dgm:prSet presAssocID="{A4E93789-F961-40CB-BDAB-DF87B4632598}" presName="root" presStyleCnt="0">
        <dgm:presLayoutVars>
          <dgm:dir/>
          <dgm:resizeHandles val="exact"/>
        </dgm:presLayoutVars>
      </dgm:prSet>
      <dgm:spPr/>
    </dgm:pt>
    <dgm:pt modelId="{85F0DDC7-F502-4BDC-A801-35D157D21451}" type="pres">
      <dgm:prSet presAssocID="{11605D6C-AA24-4E1F-A558-9080B3259117}" presName="compNode" presStyleCnt="0"/>
      <dgm:spPr/>
    </dgm:pt>
    <dgm:pt modelId="{7DBAFC16-E4E3-412A-B782-6285E0710449}" type="pres">
      <dgm:prSet presAssocID="{11605D6C-AA24-4E1F-A558-9080B3259117}" presName="iconBgRect" presStyleLbl="bgShp" presStyleIdx="0" presStyleCnt="3"/>
      <dgm:spPr/>
    </dgm:pt>
    <dgm:pt modelId="{255B26E1-371E-42EC-9B0B-CF07D976EFF4}" type="pres">
      <dgm:prSet presAssocID="{11605D6C-AA24-4E1F-A558-9080B32591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4C4EF9-A8F8-4510-B032-336BF410BD32}" type="pres">
      <dgm:prSet presAssocID="{11605D6C-AA24-4E1F-A558-9080B3259117}" presName="spaceRect" presStyleCnt="0"/>
      <dgm:spPr/>
    </dgm:pt>
    <dgm:pt modelId="{2B414CD9-7D0C-4FA6-ABAE-E58E29F8EF55}" type="pres">
      <dgm:prSet presAssocID="{11605D6C-AA24-4E1F-A558-9080B3259117}" presName="textRect" presStyleLbl="revTx" presStyleIdx="0" presStyleCnt="3">
        <dgm:presLayoutVars>
          <dgm:chMax val="1"/>
          <dgm:chPref val="1"/>
        </dgm:presLayoutVars>
      </dgm:prSet>
      <dgm:spPr/>
    </dgm:pt>
    <dgm:pt modelId="{CEEB9980-F0BD-4278-9ACB-968AD6A80C93}" type="pres">
      <dgm:prSet presAssocID="{E00487BF-AE75-4CC2-96E0-0284FD408CA7}" presName="sibTrans" presStyleCnt="0"/>
      <dgm:spPr/>
    </dgm:pt>
    <dgm:pt modelId="{BCCFEEFC-1A91-491D-AF10-DD12CF5BE7EE}" type="pres">
      <dgm:prSet presAssocID="{FA46CD0E-4964-4F3A-BF87-BB109C092FA8}" presName="compNode" presStyleCnt="0"/>
      <dgm:spPr/>
    </dgm:pt>
    <dgm:pt modelId="{BA88F5D0-8071-48EC-9AF7-0AEB319D35C9}" type="pres">
      <dgm:prSet presAssocID="{FA46CD0E-4964-4F3A-BF87-BB109C092FA8}" presName="iconBgRect" presStyleLbl="bgShp" presStyleIdx="1" presStyleCnt="3"/>
      <dgm:spPr/>
    </dgm:pt>
    <dgm:pt modelId="{43A232A1-DA31-4D1B-AAA1-4DE48ED7D7CC}" type="pres">
      <dgm:prSet presAssocID="{FA46CD0E-4964-4F3A-BF87-BB109C092F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A625586-F1FD-4086-B237-25429DA0C373}" type="pres">
      <dgm:prSet presAssocID="{FA46CD0E-4964-4F3A-BF87-BB109C092FA8}" presName="spaceRect" presStyleCnt="0"/>
      <dgm:spPr/>
    </dgm:pt>
    <dgm:pt modelId="{E080B8CE-48E6-4FB6-999B-40F0CD33272B}" type="pres">
      <dgm:prSet presAssocID="{FA46CD0E-4964-4F3A-BF87-BB109C092FA8}" presName="textRect" presStyleLbl="revTx" presStyleIdx="1" presStyleCnt="3">
        <dgm:presLayoutVars>
          <dgm:chMax val="1"/>
          <dgm:chPref val="1"/>
        </dgm:presLayoutVars>
      </dgm:prSet>
      <dgm:spPr/>
    </dgm:pt>
    <dgm:pt modelId="{147FDB44-8B68-434A-A4B8-8F2F64967F6D}" type="pres">
      <dgm:prSet presAssocID="{EEE84AEC-3D27-48D9-8C4C-66C6824ED596}" presName="sibTrans" presStyleCnt="0"/>
      <dgm:spPr/>
    </dgm:pt>
    <dgm:pt modelId="{F8268DD1-7D01-44BB-BB5B-7CACD27CCA7C}" type="pres">
      <dgm:prSet presAssocID="{E9F92123-DA75-48BD-B185-1EE08333BD80}" presName="compNode" presStyleCnt="0"/>
      <dgm:spPr/>
    </dgm:pt>
    <dgm:pt modelId="{4EA99FF1-4342-4A38-A605-EA20F90CF9A2}" type="pres">
      <dgm:prSet presAssocID="{E9F92123-DA75-48BD-B185-1EE08333BD80}" presName="iconBgRect" presStyleLbl="bgShp" presStyleIdx="2" presStyleCnt="3"/>
      <dgm:spPr/>
    </dgm:pt>
    <dgm:pt modelId="{C506B672-4800-474A-AC26-4865200CBD71}" type="pres">
      <dgm:prSet presAssocID="{E9F92123-DA75-48BD-B185-1EE08333BD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9164A2FB-674D-46A9-A918-BC167063362E}" type="pres">
      <dgm:prSet presAssocID="{E9F92123-DA75-48BD-B185-1EE08333BD80}" presName="spaceRect" presStyleCnt="0"/>
      <dgm:spPr/>
    </dgm:pt>
    <dgm:pt modelId="{690E2E82-9372-4594-B603-C66B39661FC9}" type="pres">
      <dgm:prSet presAssocID="{E9F92123-DA75-48BD-B185-1EE08333BD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652004-FF1D-4646-97DE-209466F1D78E}" type="presOf" srcId="{E9F92123-DA75-48BD-B185-1EE08333BD80}" destId="{690E2E82-9372-4594-B603-C66B39661FC9}" srcOrd="0" destOrd="0" presId="urn:microsoft.com/office/officeart/2018/5/layout/IconCircleLabelList"/>
    <dgm:cxn modelId="{AA9F194C-FD91-4918-B401-85E046C4114A}" type="presOf" srcId="{A4E93789-F961-40CB-BDAB-DF87B4632598}" destId="{3F31AE77-3514-4564-A6C4-EF665F308476}" srcOrd="0" destOrd="0" presId="urn:microsoft.com/office/officeart/2018/5/layout/IconCircleLabelList"/>
    <dgm:cxn modelId="{00A0844D-E3E0-4DC5-872E-EE5879B5DFFD}" srcId="{A4E93789-F961-40CB-BDAB-DF87B4632598}" destId="{E9F92123-DA75-48BD-B185-1EE08333BD80}" srcOrd="2" destOrd="0" parTransId="{AC82713F-DDFD-4E4B-AFE9-9D5EE4BBF248}" sibTransId="{CB1FF4FF-6A48-4E2E-985A-E097EB676ABE}"/>
    <dgm:cxn modelId="{32057F51-04EB-43CE-A994-F3FDA38F35A5}" type="presOf" srcId="{FA46CD0E-4964-4F3A-BF87-BB109C092FA8}" destId="{E080B8CE-48E6-4FB6-999B-40F0CD33272B}" srcOrd="0" destOrd="0" presId="urn:microsoft.com/office/officeart/2018/5/layout/IconCircleLabelList"/>
    <dgm:cxn modelId="{08692BCC-82D1-4D00-98AA-5669F59C7A82}" type="presOf" srcId="{11605D6C-AA24-4E1F-A558-9080B3259117}" destId="{2B414CD9-7D0C-4FA6-ABAE-E58E29F8EF55}" srcOrd="0" destOrd="0" presId="urn:microsoft.com/office/officeart/2018/5/layout/IconCircleLabelList"/>
    <dgm:cxn modelId="{8A2356E0-7336-4370-AE28-90C008A5AB0D}" srcId="{A4E93789-F961-40CB-BDAB-DF87B4632598}" destId="{FA46CD0E-4964-4F3A-BF87-BB109C092FA8}" srcOrd="1" destOrd="0" parTransId="{340E15A7-2C71-46B2-9B51-4CBDCB392505}" sibTransId="{EEE84AEC-3D27-48D9-8C4C-66C6824ED596}"/>
    <dgm:cxn modelId="{A69997E0-EC72-45B7-8772-1087BF0135C5}" srcId="{A4E93789-F961-40CB-BDAB-DF87B4632598}" destId="{11605D6C-AA24-4E1F-A558-9080B3259117}" srcOrd="0" destOrd="0" parTransId="{46962D8E-81FB-4A1C-A96C-6800F1D08A5B}" sibTransId="{E00487BF-AE75-4CC2-96E0-0284FD408CA7}"/>
    <dgm:cxn modelId="{AACC4413-3F6B-4C5C-ADF7-198C63BA5C0F}" type="presParOf" srcId="{3F31AE77-3514-4564-A6C4-EF665F308476}" destId="{85F0DDC7-F502-4BDC-A801-35D157D21451}" srcOrd="0" destOrd="0" presId="urn:microsoft.com/office/officeart/2018/5/layout/IconCircleLabelList"/>
    <dgm:cxn modelId="{BB61B41E-0EAA-409B-A4E1-C1164E76D321}" type="presParOf" srcId="{85F0DDC7-F502-4BDC-A801-35D157D21451}" destId="{7DBAFC16-E4E3-412A-B782-6285E0710449}" srcOrd="0" destOrd="0" presId="urn:microsoft.com/office/officeart/2018/5/layout/IconCircleLabelList"/>
    <dgm:cxn modelId="{44129F59-B386-4C81-9929-379EFB3B60BD}" type="presParOf" srcId="{85F0DDC7-F502-4BDC-A801-35D157D21451}" destId="{255B26E1-371E-42EC-9B0B-CF07D976EFF4}" srcOrd="1" destOrd="0" presId="urn:microsoft.com/office/officeart/2018/5/layout/IconCircleLabelList"/>
    <dgm:cxn modelId="{588E2A32-11D5-40CE-8DF6-1F9748E2E554}" type="presParOf" srcId="{85F0DDC7-F502-4BDC-A801-35D157D21451}" destId="{B54C4EF9-A8F8-4510-B032-336BF410BD32}" srcOrd="2" destOrd="0" presId="urn:microsoft.com/office/officeart/2018/5/layout/IconCircleLabelList"/>
    <dgm:cxn modelId="{0E476640-ECED-4964-86E5-DD4D7B35B137}" type="presParOf" srcId="{85F0DDC7-F502-4BDC-A801-35D157D21451}" destId="{2B414CD9-7D0C-4FA6-ABAE-E58E29F8EF55}" srcOrd="3" destOrd="0" presId="urn:microsoft.com/office/officeart/2018/5/layout/IconCircleLabelList"/>
    <dgm:cxn modelId="{C236F297-8E68-4AEC-B430-7BBA37D26DB2}" type="presParOf" srcId="{3F31AE77-3514-4564-A6C4-EF665F308476}" destId="{CEEB9980-F0BD-4278-9ACB-968AD6A80C93}" srcOrd="1" destOrd="0" presId="urn:microsoft.com/office/officeart/2018/5/layout/IconCircleLabelList"/>
    <dgm:cxn modelId="{CCC1C18A-0F97-4165-BCE1-237B142168F7}" type="presParOf" srcId="{3F31AE77-3514-4564-A6C4-EF665F308476}" destId="{BCCFEEFC-1A91-491D-AF10-DD12CF5BE7EE}" srcOrd="2" destOrd="0" presId="urn:microsoft.com/office/officeart/2018/5/layout/IconCircleLabelList"/>
    <dgm:cxn modelId="{281E726E-05B0-40B7-BFCA-AA84E13907AD}" type="presParOf" srcId="{BCCFEEFC-1A91-491D-AF10-DD12CF5BE7EE}" destId="{BA88F5D0-8071-48EC-9AF7-0AEB319D35C9}" srcOrd="0" destOrd="0" presId="urn:microsoft.com/office/officeart/2018/5/layout/IconCircleLabelList"/>
    <dgm:cxn modelId="{AC6AF6E6-4E84-4FCE-8768-7D002AE85120}" type="presParOf" srcId="{BCCFEEFC-1A91-491D-AF10-DD12CF5BE7EE}" destId="{43A232A1-DA31-4D1B-AAA1-4DE48ED7D7CC}" srcOrd="1" destOrd="0" presId="urn:microsoft.com/office/officeart/2018/5/layout/IconCircleLabelList"/>
    <dgm:cxn modelId="{293BD379-070B-4C1F-9F8E-5EC0806A8C9C}" type="presParOf" srcId="{BCCFEEFC-1A91-491D-AF10-DD12CF5BE7EE}" destId="{DA625586-F1FD-4086-B237-25429DA0C373}" srcOrd="2" destOrd="0" presId="urn:microsoft.com/office/officeart/2018/5/layout/IconCircleLabelList"/>
    <dgm:cxn modelId="{E54E5373-4964-4CAD-8731-3081AA90F0BB}" type="presParOf" srcId="{BCCFEEFC-1A91-491D-AF10-DD12CF5BE7EE}" destId="{E080B8CE-48E6-4FB6-999B-40F0CD33272B}" srcOrd="3" destOrd="0" presId="urn:microsoft.com/office/officeart/2018/5/layout/IconCircleLabelList"/>
    <dgm:cxn modelId="{B1D7854F-B670-453D-86D4-248270249DE3}" type="presParOf" srcId="{3F31AE77-3514-4564-A6C4-EF665F308476}" destId="{147FDB44-8B68-434A-A4B8-8F2F64967F6D}" srcOrd="3" destOrd="0" presId="urn:microsoft.com/office/officeart/2018/5/layout/IconCircleLabelList"/>
    <dgm:cxn modelId="{2B58B4AF-37B8-4F99-911B-A1812BEDCDA8}" type="presParOf" srcId="{3F31AE77-3514-4564-A6C4-EF665F308476}" destId="{F8268DD1-7D01-44BB-BB5B-7CACD27CCA7C}" srcOrd="4" destOrd="0" presId="urn:microsoft.com/office/officeart/2018/5/layout/IconCircleLabelList"/>
    <dgm:cxn modelId="{40250BC4-EBCE-4B42-89F6-57C71243907D}" type="presParOf" srcId="{F8268DD1-7D01-44BB-BB5B-7CACD27CCA7C}" destId="{4EA99FF1-4342-4A38-A605-EA20F90CF9A2}" srcOrd="0" destOrd="0" presId="urn:microsoft.com/office/officeart/2018/5/layout/IconCircleLabelList"/>
    <dgm:cxn modelId="{B68A98E2-2162-45FF-9AB0-A22772E72FEB}" type="presParOf" srcId="{F8268DD1-7D01-44BB-BB5B-7CACD27CCA7C}" destId="{C506B672-4800-474A-AC26-4865200CBD71}" srcOrd="1" destOrd="0" presId="urn:microsoft.com/office/officeart/2018/5/layout/IconCircleLabelList"/>
    <dgm:cxn modelId="{43EDE461-D6DF-4387-91F6-10989E8F15E8}" type="presParOf" srcId="{F8268DD1-7D01-44BB-BB5B-7CACD27CCA7C}" destId="{9164A2FB-674D-46A9-A918-BC167063362E}" srcOrd="2" destOrd="0" presId="urn:microsoft.com/office/officeart/2018/5/layout/IconCircleLabelList"/>
    <dgm:cxn modelId="{E5EB80E4-DDDC-4522-B0CF-BA2709883A00}" type="presParOf" srcId="{F8268DD1-7D01-44BB-BB5B-7CACD27CCA7C}" destId="{690E2E82-9372-4594-B603-C66B39661FC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DC644E-962A-471F-B428-F237D3C0C9A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5C2B14-2D4D-4DE6-A519-97C86B50EAD5}">
      <dgm:prSet phldrT="[Текст]"/>
      <dgm:spPr/>
      <dgm:t>
        <a:bodyPr/>
        <a:lstStyle/>
        <a:p>
          <a:r>
            <a:rPr lang="ru-RU" dirty="0"/>
            <a:t>Заполнить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DB </a:t>
          </a:r>
          <a:r>
            <a:rPr lang="ru-RU" dirty="0"/>
            <a:t>тестовыми данными</a:t>
          </a:r>
        </a:p>
      </dgm:t>
    </dgm:pt>
    <dgm:pt modelId="{F913A4E3-980C-4841-8FD5-973098ED44D9}" type="parTrans" cxnId="{864D060C-7853-4C8D-A431-719AC6A1635F}">
      <dgm:prSet/>
      <dgm:spPr/>
      <dgm:t>
        <a:bodyPr/>
        <a:lstStyle/>
        <a:p>
          <a:endParaRPr lang="ru-RU"/>
        </a:p>
      </dgm:t>
    </dgm:pt>
    <dgm:pt modelId="{8476E87A-9D4C-4839-A1F8-593A4AFA4DC0}" type="sibTrans" cxnId="{864D060C-7853-4C8D-A431-719AC6A1635F}">
      <dgm:prSet/>
      <dgm:spPr/>
      <dgm:t>
        <a:bodyPr/>
        <a:lstStyle/>
        <a:p>
          <a:endParaRPr lang="ru-RU"/>
        </a:p>
      </dgm:t>
    </dgm:pt>
    <dgm:pt modelId="{CF96157B-73CC-4342-9771-BBC49ED44BB9}">
      <dgm:prSet phldrT="[Текст]"/>
      <dgm:spPr/>
      <dgm:t>
        <a:bodyPr/>
        <a:lstStyle/>
        <a:p>
          <a:r>
            <a:rPr lang="ru-RU" dirty="0"/>
            <a:t>Передать </a:t>
          </a:r>
          <a:r>
            <a:rPr lang="en-US" dirty="0"/>
            <a:t>In</a:t>
          </a:r>
          <a:r>
            <a:rPr lang="ru-RU" dirty="0"/>
            <a:t>-</a:t>
          </a:r>
          <a:r>
            <a:rPr lang="en-US" dirty="0"/>
            <a:t>Memory </a:t>
          </a:r>
          <a:r>
            <a:rPr lang="en-US" dirty="0" err="1"/>
            <a:t>DbContext</a:t>
          </a:r>
          <a:r>
            <a:rPr lang="en-US" dirty="0"/>
            <a:t> </a:t>
          </a:r>
          <a:r>
            <a:rPr lang="ru-RU" dirty="0"/>
            <a:t>в приложение</a:t>
          </a:r>
        </a:p>
      </dgm:t>
    </dgm:pt>
    <dgm:pt modelId="{BBBFDD65-807B-4D76-BAD9-1E73E48305A6}" type="parTrans" cxnId="{7B2D677C-CB57-4589-A708-BEB02C567949}">
      <dgm:prSet/>
      <dgm:spPr/>
      <dgm:t>
        <a:bodyPr/>
        <a:lstStyle/>
        <a:p>
          <a:endParaRPr lang="ru-RU"/>
        </a:p>
      </dgm:t>
    </dgm:pt>
    <dgm:pt modelId="{3E78D489-F337-40D5-868D-655206402010}" type="sibTrans" cxnId="{7B2D677C-CB57-4589-A708-BEB02C567949}">
      <dgm:prSet/>
      <dgm:spPr/>
      <dgm:t>
        <a:bodyPr/>
        <a:lstStyle/>
        <a:p>
          <a:endParaRPr lang="ru-RU"/>
        </a:p>
      </dgm:t>
    </dgm:pt>
    <dgm:pt modelId="{9B8DC64E-5157-435F-96A0-7E8EA304131A}">
      <dgm:prSet phldrT="[Текст]"/>
      <dgm:spPr/>
      <dgm:t>
        <a:bodyPr/>
        <a:lstStyle/>
        <a:p>
          <a:r>
            <a:rPr lang="ru-RU" dirty="0"/>
            <a:t>Выполнить тест и проверить результат</a:t>
          </a:r>
        </a:p>
      </dgm:t>
    </dgm:pt>
    <dgm:pt modelId="{2C8A320E-75D4-4678-9BFB-ADF5626B2345}" type="parTrans" cxnId="{4ED5A902-A5BF-4672-B96D-EB7C0957942E}">
      <dgm:prSet/>
      <dgm:spPr/>
      <dgm:t>
        <a:bodyPr/>
        <a:lstStyle/>
        <a:p>
          <a:endParaRPr lang="ru-RU"/>
        </a:p>
      </dgm:t>
    </dgm:pt>
    <dgm:pt modelId="{2F655AF8-7901-42B3-B607-E60BCD612F74}" type="sibTrans" cxnId="{4ED5A902-A5BF-4672-B96D-EB7C0957942E}">
      <dgm:prSet/>
      <dgm:spPr/>
      <dgm:t>
        <a:bodyPr/>
        <a:lstStyle/>
        <a:p>
          <a:endParaRPr lang="ru-RU"/>
        </a:p>
      </dgm:t>
    </dgm:pt>
    <dgm:pt modelId="{DA5EA124-7E52-42C4-854A-CDDBFC01B419}" type="pres">
      <dgm:prSet presAssocID="{A8DC644E-962A-471F-B428-F237D3C0C9A4}" presName="outerComposite" presStyleCnt="0">
        <dgm:presLayoutVars>
          <dgm:chMax val="5"/>
          <dgm:dir/>
          <dgm:resizeHandles val="exact"/>
        </dgm:presLayoutVars>
      </dgm:prSet>
      <dgm:spPr/>
    </dgm:pt>
    <dgm:pt modelId="{5AE41F0D-A91D-4850-B70E-2C353F7E2622}" type="pres">
      <dgm:prSet presAssocID="{A8DC644E-962A-471F-B428-F237D3C0C9A4}" presName="dummyMaxCanvas" presStyleCnt="0">
        <dgm:presLayoutVars/>
      </dgm:prSet>
      <dgm:spPr/>
    </dgm:pt>
    <dgm:pt modelId="{C5A8D391-235B-4E50-8F95-D57AF6016722}" type="pres">
      <dgm:prSet presAssocID="{A8DC644E-962A-471F-B428-F237D3C0C9A4}" presName="ThreeNodes_1" presStyleLbl="node1" presStyleIdx="0" presStyleCnt="3">
        <dgm:presLayoutVars>
          <dgm:bulletEnabled val="1"/>
        </dgm:presLayoutVars>
      </dgm:prSet>
      <dgm:spPr/>
    </dgm:pt>
    <dgm:pt modelId="{931F8F02-2B25-4B6D-A896-8589A71B161D}" type="pres">
      <dgm:prSet presAssocID="{A8DC644E-962A-471F-B428-F237D3C0C9A4}" presName="ThreeNodes_2" presStyleLbl="node1" presStyleIdx="1" presStyleCnt="3">
        <dgm:presLayoutVars>
          <dgm:bulletEnabled val="1"/>
        </dgm:presLayoutVars>
      </dgm:prSet>
      <dgm:spPr/>
    </dgm:pt>
    <dgm:pt modelId="{1FAD7758-038D-445B-B1B4-6729A0478D48}" type="pres">
      <dgm:prSet presAssocID="{A8DC644E-962A-471F-B428-F237D3C0C9A4}" presName="ThreeNodes_3" presStyleLbl="node1" presStyleIdx="2" presStyleCnt="3">
        <dgm:presLayoutVars>
          <dgm:bulletEnabled val="1"/>
        </dgm:presLayoutVars>
      </dgm:prSet>
      <dgm:spPr/>
    </dgm:pt>
    <dgm:pt modelId="{7C968E0D-5DBB-4BC2-BE88-A7F6F70ABAE8}" type="pres">
      <dgm:prSet presAssocID="{A8DC644E-962A-471F-B428-F237D3C0C9A4}" presName="ThreeConn_1-2" presStyleLbl="fgAccFollowNode1" presStyleIdx="0" presStyleCnt="2">
        <dgm:presLayoutVars>
          <dgm:bulletEnabled val="1"/>
        </dgm:presLayoutVars>
      </dgm:prSet>
      <dgm:spPr/>
    </dgm:pt>
    <dgm:pt modelId="{A8ED8B23-566D-43FE-A523-996243C4EAD1}" type="pres">
      <dgm:prSet presAssocID="{A8DC644E-962A-471F-B428-F237D3C0C9A4}" presName="ThreeConn_2-3" presStyleLbl="fgAccFollowNode1" presStyleIdx="1" presStyleCnt="2">
        <dgm:presLayoutVars>
          <dgm:bulletEnabled val="1"/>
        </dgm:presLayoutVars>
      </dgm:prSet>
      <dgm:spPr/>
    </dgm:pt>
    <dgm:pt modelId="{AF205EA2-7FF9-4621-8BB4-00933AAF1DDB}" type="pres">
      <dgm:prSet presAssocID="{A8DC644E-962A-471F-B428-F237D3C0C9A4}" presName="ThreeNodes_1_text" presStyleLbl="node1" presStyleIdx="2" presStyleCnt="3">
        <dgm:presLayoutVars>
          <dgm:bulletEnabled val="1"/>
        </dgm:presLayoutVars>
      </dgm:prSet>
      <dgm:spPr/>
    </dgm:pt>
    <dgm:pt modelId="{06CD09C0-93F1-4F62-B7A5-E904C97C0AFE}" type="pres">
      <dgm:prSet presAssocID="{A8DC644E-962A-471F-B428-F237D3C0C9A4}" presName="ThreeNodes_2_text" presStyleLbl="node1" presStyleIdx="2" presStyleCnt="3">
        <dgm:presLayoutVars>
          <dgm:bulletEnabled val="1"/>
        </dgm:presLayoutVars>
      </dgm:prSet>
      <dgm:spPr/>
    </dgm:pt>
    <dgm:pt modelId="{E2653AEA-C9C5-4D11-9835-7AA3FB62AC21}" type="pres">
      <dgm:prSet presAssocID="{A8DC644E-962A-471F-B428-F237D3C0C9A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ED5A902-A5BF-4672-B96D-EB7C0957942E}" srcId="{A8DC644E-962A-471F-B428-F237D3C0C9A4}" destId="{9B8DC64E-5157-435F-96A0-7E8EA304131A}" srcOrd="2" destOrd="0" parTransId="{2C8A320E-75D4-4678-9BFB-ADF5626B2345}" sibTransId="{2F655AF8-7901-42B3-B607-E60BCD612F74}"/>
    <dgm:cxn modelId="{864D060C-7853-4C8D-A431-719AC6A1635F}" srcId="{A8DC644E-962A-471F-B428-F237D3C0C9A4}" destId="{495C2B14-2D4D-4DE6-A519-97C86B50EAD5}" srcOrd="0" destOrd="0" parTransId="{F913A4E3-980C-4841-8FD5-973098ED44D9}" sibTransId="{8476E87A-9D4C-4839-A1F8-593A4AFA4DC0}"/>
    <dgm:cxn modelId="{96C8BB0E-7CDB-49CC-9168-0124777FA30A}" type="presOf" srcId="{8476E87A-9D4C-4839-A1F8-593A4AFA4DC0}" destId="{7C968E0D-5DBB-4BC2-BE88-A7F6F70ABAE8}" srcOrd="0" destOrd="0" presId="urn:microsoft.com/office/officeart/2005/8/layout/vProcess5"/>
    <dgm:cxn modelId="{E702D337-9547-47D0-A581-E441E2ABE757}" type="presOf" srcId="{3E78D489-F337-40D5-868D-655206402010}" destId="{A8ED8B23-566D-43FE-A523-996243C4EAD1}" srcOrd="0" destOrd="0" presId="urn:microsoft.com/office/officeart/2005/8/layout/vProcess5"/>
    <dgm:cxn modelId="{109E456A-ED97-447C-AACF-6434CF2114E5}" type="presOf" srcId="{CF96157B-73CC-4342-9771-BBC49ED44BB9}" destId="{06CD09C0-93F1-4F62-B7A5-E904C97C0AFE}" srcOrd="1" destOrd="0" presId="urn:microsoft.com/office/officeart/2005/8/layout/vProcess5"/>
    <dgm:cxn modelId="{7B2D677C-CB57-4589-A708-BEB02C567949}" srcId="{A8DC644E-962A-471F-B428-F237D3C0C9A4}" destId="{CF96157B-73CC-4342-9771-BBC49ED44BB9}" srcOrd="1" destOrd="0" parTransId="{BBBFDD65-807B-4D76-BAD9-1E73E48305A6}" sibTransId="{3E78D489-F337-40D5-868D-655206402010}"/>
    <dgm:cxn modelId="{F657E197-23ED-4222-9CCA-9CBBD8E7264A}" type="presOf" srcId="{9B8DC64E-5157-435F-96A0-7E8EA304131A}" destId="{1FAD7758-038D-445B-B1B4-6729A0478D48}" srcOrd="0" destOrd="0" presId="urn:microsoft.com/office/officeart/2005/8/layout/vProcess5"/>
    <dgm:cxn modelId="{4F7F8ABB-2514-44F9-9200-0A39236F7701}" type="presOf" srcId="{495C2B14-2D4D-4DE6-A519-97C86B50EAD5}" destId="{C5A8D391-235B-4E50-8F95-D57AF6016722}" srcOrd="0" destOrd="0" presId="urn:microsoft.com/office/officeart/2005/8/layout/vProcess5"/>
    <dgm:cxn modelId="{90DCF1C3-C65E-4B4B-8417-CF60F29E7BF0}" type="presOf" srcId="{A8DC644E-962A-471F-B428-F237D3C0C9A4}" destId="{DA5EA124-7E52-42C4-854A-CDDBFC01B419}" srcOrd="0" destOrd="0" presId="urn:microsoft.com/office/officeart/2005/8/layout/vProcess5"/>
    <dgm:cxn modelId="{18B174CB-3329-42F5-A644-80F899A61F84}" type="presOf" srcId="{495C2B14-2D4D-4DE6-A519-97C86B50EAD5}" destId="{AF205EA2-7FF9-4621-8BB4-00933AAF1DDB}" srcOrd="1" destOrd="0" presId="urn:microsoft.com/office/officeart/2005/8/layout/vProcess5"/>
    <dgm:cxn modelId="{7A86F8D7-796A-40B7-958D-476EB775A411}" type="presOf" srcId="{9B8DC64E-5157-435F-96A0-7E8EA304131A}" destId="{E2653AEA-C9C5-4D11-9835-7AA3FB62AC21}" srcOrd="1" destOrd="0" presId="urn:microsoft.com/office/officeart/2005/8/layout/vProcess5"/>
    <dgm:cxn modelId="{EBE037DF-1305-4E84-95DA-55DF519DAFD8}" type="presOf" srcId="{CF96157B-73CC-4342-9771-BBC49ED44BB9}" destId="{931F8F02-2B25-4B6D-A896-8589A71B161D}" srcOrd="0" destOrd="0" presId="urn:microsoft.com/office/officeart/2005/8/layout/vProcess5"/>
    <dgm:cxn modelId="{8CC8E1B0-540D-4DC9-8CFE-AE6EB06252F1}" type="presParOf" srcId="{DA5EA124-7E52-42C4-854A-CDDBFC01B419}" destId="{5AE41F0D-A91D-4850-B70E-2C353F7E2622}" srcOrd="0" destOrd="0" presId="urn:microsoft.com/office/officeart/2005/8/layout/vProcess5"/>
    <dgm:cxn modelId="{E5E48920-AB29-425D-AA24-6650CF2891C4}" type="presParOf" srcId="{DA5EA124-7E52-42C4-854A-CDDBFC01B419}" destId="{C5A8D391-235B-4E50-8F95-D57AF6016722}" srcOrd="1" destOrd="0" presId="urn:microsoft.com/office/officeart/2005/8/layout/vProcess5"/>
    <dgm:cxn modelId="{FF5DEF8E-AA92-4689-A704-3CBB9E0A3C93}" type="presParOf" srcId="{DA5EA124-7E52-42C4-854A-CDDBFC01B419}" destId="{931F8F02-2B25-4B6D-A896-8589A71B161D}" srcOrd="2" destOrd="0" presId="urn:microsoft.com/office/officeart/2005/8/layout/vProcess5"/>
    <dgm:cxn modelId="{95E04EB7-DB5F-4527-91E4-CBC9A5661BCB}" type="presParOf" srcId="{DA5EA124-7E52-42C4-854A-CDDBFC01B419}" destId="{1FAD7758-038D-445B-B1B4-6729A0478D48}" srcOrd="3" destOrd="0" presId="urn:microsoft.com/office/officeart/2005/8/layout/vProcess5"/>
    <dgm:cxn modelId="{B541F466-7792-4E3B-B0F5-7C7EB40831F8}" type="presParOf" srcId="{DA5EA124-7E52-42C4-854A-CDDBFC01B419}" destId="{7C968E0D-5DBB-4BC2-BE88-A7F6F70ABAE8}" srcOrd="4" destOrd="0" presId="urn:microsoft.com/office/officeart/2005/8/layout/vProcess5"/>
    <dgm:cxn modelId="{E80F658A-014C-4907-97ED-5BC27AEB5981}" type="presParOf" srcId="{DA5EA124-7E52-42C4-854A-CDDBFC01B419}" destId="{A8ED8B23-566D-43FE-A523-996243C4EAD1}" srcOrd="5" destOrd="0" presId="urn:microsoft.com/office/officeart/2005/8/layout/vProcess5"/>
    <dgm:cxn modelId="{254C8D50-565F-44B5-8BAE-F072956871DF}" type="presParOf" srcId="{DA5EA124-7E52-42C4-854A-CDDBFC01B419}" destId="{AF205EA2-7FF9-4621-8BB4-00933AAF1DDB}" srcOrd="6" destOrd="0" presId="urn:microsoft.com/office/officeart/2005/8/layout/vProcess5"/>
    <dgm:cxn modelId="{C372A4D0-44EF-492B-9673-C67213E283F3}" type="presParOf" srcId="{DA5EA124-7E52-42C4-854A-CDDBFC01B419}" destId="{06CD09C0-93F1-4F62-B7A5-E904C97C0AFE}" srcOrd="7" destOrd="0" presId="urn:microsoft.com/office/officeart/2005/8/layout/vProcess5"/>
    <dgm:cxn modelId="{ABA403C5-69EF-4FDB-85B3-E8DC1798DBFC}" type="presParOf" srcId="{DA5EA124-7E52-42C4-854A-CDDBFC01B419}" destId="{E2653AEA-C9C5-4D11-9835-7AA3FB62AC2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87BD28-7306-42E6-8950-88F8925DC29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7DB4E79-4E3A-43AA-A72D-C583D2075418}">
      <dgm:prSet phldrT="[Текст]"/>
      <dgm:spPr/>
      <dgm:t>
        <a:bodyPr/>
        <a:lstStyle/>
        <a:p>
          <a:r>
            <a:rPr lang="en-US" dirty="0"/>
            <a:t>Mock </a:t>
          </a:r>
          <a:r>
            <a:rPr lang="en-US" dirty="0" err="1"/>
            <a:t>HttpClient</a:t>
          </a:r>
          <a:endParaRPr lang="ru-RU" dirty="0"/>
        </a:p>
      </dgm:t>
    </dgm:pt>
    <dgm:pt modelId="{51260184-814D-4AD0-9F95-6DA171DF8138}" type="parTrans" cxnId="{B3911DB6-1BC4-421F-92D1-C68EFED73E34}">
      <dgm:prSet/>
      <dgm:spPr/>
      <dgm:t>
        <a:bodyPr/>
        <a:lstStyle/>
        <a:p>
          <a:endParaRPr lang="ru-RU"/>
        </a:p>
      </dgm:t>
    </dgm:pt>
    <dgm:pt modelId="{E336C329-C19C-4707-B556-6B7643929814}" type="sibTrans" cxnId="{B3911DB6-1BC4-421F-92D1-C68EFED73E34}">
      <dgm:prSet/>
      <dgm:spPr/>
      <dgm:t>
        <a:bodyPr/>
        <a:lstStyle/>
        <a:p>
          <a:endParaRPr lang="ru-RU"/>
        </a:p>
      </dgm:t>
    </dgm:pt>
    <dgm:pt modelId="{A041C4F5-F317-43B0-84C4-84CADDC4F247}">
      <dgm:prSet phldrT="[Текст]"/>
      <dgm:spPr/>
      <dgm:t>
        <a:bodyPr/>
        <a:lstStyle/>
        <a:p>
          <a:r>
            <a:rPr lang="ru-RU" dirty="0"/>
            <a:t>Подложить в приложение</a:t>
          </a:r>
        </a:p>
      </dgm:t>
    </dgm:pt>
    <dgm:pt modelId="{C1FDEDEF-445C-46BA-B4EA-E0DD96AC630B}" type="parTrans" cxnId="{F3F0B6BE-5ABE-4718-9380-D7374DD7142D}">
      <dgm:prSet/>
      <dgm:spPr/>
      <dgm:t>
        <a:bodyPr/>
        <a:lstStyle/>
        <a:p>
          <a:endParaRPr lang="ru-RU"/>
        </a:p>
      </dgm:t>
    </dgm:pt>
    <dgm:pt modelId="{BEF1EC1F-4F0F-4EF1-80DD-729CC9F8A5C1}" type="sibTrans" cxnId="{F3F0B6BE-5ABE-4718-9380-D7374DD7142D}">
      <dgm:prSet/>
      <dgm:spPr/>
      <dgm:t>
        <a:bodyPr/>
        <a:lstStyle/>
        <a:p>
          <a:endParaRPr lang="ru-RU"/>
        </a:p>
      </dgm:t>
    </dgm:pt>
    <dgm:pt modelId="{D0D74318-17C7-4B39-B82A-36BC562C06FE}">
      <dgm:prSet phldrT="[Текст]"/>
      <dgm:spPr/>
      <dgm:t>
        <a:bodyPr/>
        <a:lstStyle/>
        <a:p>
          <a:r>
            <a:rPr lang="ru-RU" dirty="0"/>
            <a:t>Выполнить тест </a:t>
          </a:r>
        </a:p>
      </dgm:t>
    </dgm:pt>
    <dgm:pt modelId="{F7DF9E27-21D2-4D47-B8AE-36AA56E1F8A4}" type="parTrans" cxnId="{67DBE840-4920-467F-A9CC-57033EB038A9}">
      <dgm:prSet/>
      <dgm:spPr/>
      <dgm:t>
        <a:bodyPr/>
        <a:lstStyle/>
        <a:p>
          <a:endParaRPr lang="ru-RU"/>
        </a:p>
      </dgm:t>
    </dgm:pt>
    <dgm:pt modelId="{C666FBED-391C-4439-B952-5A5B553C86E6}" type="sibTrans" cxnId="{67DBE840-4920-467F-A9CC-57033EB038A9}">
      <dgm:prSet/>
      <dgm:spPr/>
      <dgm:t>
        <a:bodyPr/>
        <a:lstStyle/>
        <a:p>
          <a:endParaRPr lang="ru-RU"/>
        </a:p>
      </dgm:t>
    </dgm:pt>
    <dgm:pt modelId="{B3C6764E-6671-48E1-82B1-7E033F8652EC}" type="pres">
      <dgm:prSet presAssocID="{0387BD28-7306-42E6-8950-88F8925DC295}" presName="outerComposite" presStyleCnt="0">
        <dgm:presLayoutVars>
          <dgm:chMax val="5"/>
          <dgm:dir/>
          <dgm:resizeHandles val="exact"/>
        </dgm:presLayoutVars>
      </dgm:prSet>
      <dgm:spPr/>
    </dgm:pt>
    <dgm:pt modelId="{7798CDF5-05C7-4FE9-A690-FDF1A8F5C062}" type="pres">
      <dgm:prSet presAssocID="{0387BD28-7306-42E6-8950-88F8925DC295}" presName="dummyMaxCanvas" presStyleCnt="0">
        <dgm:presLayoutVars/>
      </dgm:prSet>
      <dgm:spPr/>
    </dgm:pt>
    <dgm:pt modelId="{52CA1966-DF03-4CFA-AD76-6C20F1875108}" type="pres">
      <dgm:prSet presAssocID="{0387BD28-7306-42E6-8950-88F8925DC295}" presName="ThreeNodes_1" presStyleLbl="node1" presStyleIdx="0" presStyleCnt="3">
        <dgm:presLayoutVars>
          <dgm:bulletEnabled val="1"/>
        </dgm:presLayoutVars>
      </dgm:prSet>
      <dgm:spPr/>
    </dgm:pt>
    <dgm:pt modelId="{B5D2D54B-B21B-4AB1-9B1F-B311FDE06FDF}" type="pres">
      <dgm:prSet presAssocID="{0387BD28-7306-42E6-8950-88F8925DC295}" presName="ThreeNodes_2" presStyleLbl="node1" presStyleIdx="1" presStyleCnt="3">
        <dgm:presLayoutVars>
          <dgm:bulletEnabled val="1"/>
        </dgm:presLayoutVars>
      </dgm:prSet>
      <dgm:spPr/>
    </dgm:pt>
    <dgm:pt modelId="{06B15D28-BC25-4305-9004-CF4306CE4CE6}" type="pres">
      <dgm:prSet presAssocID="{0387BD28-7306-42E6-8950-88F8925DC295}" presName="ThreeNodes_3" presStyleLbl="node1" presStyleIdx="2" presStyleCnt="3">
        <dgm:presLayoutVars>
          <dgm:bulletEnabled val="1"/>
        </dgm:presLayoutVars>
      </dgm:prSet>
      <dgm:spPr/>
    </dgm:pt>
    <dgm:pt modelId="{F5844959-BC7E-49E5-A9B0-57CB0E9EA088}" type="pres">
      <dgm:prSet presAssocID="{0387BD28-7306-42E6-8950-88F8925DC295}" presName="ThreeConn_1-2" presStyleLbl="fgAccFollowNode1" presStyleIdx="0" presStyleCnt="2">
        <dgm:presLayoutVars>
          <dgm:bulletEnabled val="1"/>
        </dgm:presLayoutVars>
      </dgm:prSet>
      <dgm:spPr/>
    </dgm:pt>
    <dgm:pt modelId="{DD3FB128-029E-4069-BA89-60A938D49904}" type="pres">
      <dgm:prSet presAssocID="{0387BD28-7306-42E6-8950-88F8925DC295}" presName="ThreeConn_2-3" presStyleLbl="fgAccFollowNode1" presStyleIdx="1" presStyleCnt="2">
        <dgm:presLayoutVars>
          <dgm:bulletEnabled val="1"/>
        </dgm:presLayoutVars>
      </dgm:prSet>
      <dgm:spPr/>
    </dgm:pt>
    <dgm:pt modelId="{970B79C7-F2C3-4C41-9FF0-42F4342CDD92}" type="pres">
      <dgm:prSet presAssocID="{0387BD28-7306-42E6-8950-88F8925DC295}" presName="ThreeNodes_1_text" presStyleLbl="node1" presStyleIdx="2" presStyleCnt="3">
        <dgm:presLayoutVars>
          <dgm:bulletEnabled val="1"/>
        </dgm:presLayoutVars>
      </dgm:prSet>
      <dgm:spPr/>
    </dgm:pt>
    <dgm:pt modelId="{7B8055BE-97C3-4AE1-9F0A-3F8A21AB6AF7}" type="pres">
      <dgm:prSet presAssocID="{0387BD28-7306-42E6-8950-88F8925DC295}" presName="ThreeNodes_2_text" presStyleLbl="node1" presStyleIdx="2" presStyleCnt="3">
        <dgm:presLayoutVars>
          <dgm:bulletEnabled val="1"/>
        </dgm:presLayoutVars>
      </dgm:prSet>
      <dgm:spPr/>
    </dgm:pt>
    <dgm:pt modelId="{A72793BE-6967-48D3-858A-B442AB7224F8}" type="pres">
      <dgm:prSet presAssocID="{0387BD28-7306-42E6-8950-88F8925DC29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9F15D07-6CF2-47C3-96AF-6DC721C66C92}" type="presOf" srcId="{D0D74318-17C7-4B39-B82A-36BC562C06FE}" destId="{06B15D28-BC25-4305-9004-CF4306CE4CE6}" srcOrd="0" destOrd="0" presId="urn:microsoft.com/office/officeart/2005/8/layout/vProcess5"/>
    <dgm:cxn modelId="{E6447F0B-5859-409E-8B2C-CF474E6FFFCA}" type="presOf" srcId="{A041C4F5-F317-43B0-84C4-84CADDC4F247}" destId="{7B8055BE-97C3-4AE1-9F0A-3F8A21AB6AF7}" srcOrd="1" destOrd="0" presId="urn:microsoft.com/office/officeart/2005/8/layout/vProcess5"/>
    <dgm:cxn modelId="{3BEBF71E-ABED-47C9-AB0D-C880E5724F40}" type="presOf" srcId="{A041C4F5-F317-43B0-84C4-84CADDC4F247}" destId="{B5D2D54B-B21B-4AB1-9B1F-B311FDE06FDF}" srcOrd="0" destOrd="0" presId="urn:microsoft.com/office/officeart/2005/8/layout/vProcess5"/>
    <dgm:cxn modelId="{2D04AB39-E93C-4B50-BFE9-248FABE5F27B}" type="presOf" srcId="{D0D74318-17C7-4B39-B82A-36BC562C06FE}" destId="{A72793BE-6967-48D3-858A-B442AB7224F8}" srcOrd="1" destOrd="0" presId="urn:microsoft.com/office/officeart/2005/8/layout/vProcess5"/>
    <dgm:cxn modelId="{67DBE840-4920-467F-A9CC-57033EB038A9}" srcId="{0387BD28-7306-42E6-8950-88F8925DC295}" destId="{D0D74318-17C7-4B39-B82A-36BC562C06FE}" srcOrd="2" destOrd="0" parTransId="{F7DF9E27-21D2-4D47-B8AE-36AA56E1F8A4}" sibTransId="{C666FBED-391C-4439-B952-5A5B553C86E6}"/>
    <dgm:cxn modelId="{C7F82691-C77C-4679-9F28-1DE989E5F374}" type="presOf" srcId="{E336C329-C19C-4707-B556-6B7643929814}" destId="{F5844959-BC7E-49E5-A9B0-57CB0E9EA088}" srcOrd="0" destOrd="0" presId="urn:microsoft.com/office/officeart/2005/8/layout/vProcess5"/>
    <dgm:cxn modelId="{7218989E-BDD9-4A69-B883-5DF311DEFFDD}" type="presOf" srcId="{C7DB4E79-4E3A-43AA-A72D-C583D2075418}" destId="{970B79C7-F2C3-4C41-9FF0-42F4342CDD92}" srcOrd="1" destOrd="0" presId="urn:microsoft.com/office/officeart/2005/8/layout/vProcess5"/>
    <dgm:cxn modelId="{B3911DB6-1BC4-421F-92D1-C68EFED73E34}" srcId="{0387BD28-7306-42E6-8950-88F8925DC295}" destId="{C7DB4E79-4E3A-43AA-A72D-C583D2075418}" srcOrd="0" destOrd="0" parTransId="{51260184-814D-4AD0-9F95-6DA171DF8138}" sibTransId="{E336C329-C19C-4707-B556-6B7643929814}"/>
    <dgm:cxn modelId="{F3F0B6BE-5ABE-4718-9380-D7374DD7142D}" srcId="{0387BD28-7306-42E6-8950-88F8925DC295}" destId="{A041C4F5-F317-43B0-84C4-84CADDC4F247}" srcOrd="1" destOrd="0" parTransId="{C1FDEDEF-445C-46BA-B4EA-E0DD96AC630B}" sibTransId="{BEF1EC1F-4F0F-4EF1-80DD-729CC9F8A5C1}"/>
    <dgm:cxn modelId="{A9D859C4-B93C-4CC3-95EB-3FF6858D0F76}" type="presOf" srcId="{BEF1EC1F-4F0F-4EF1-80DD-729CC9F8A5C1}" destId="{DD3FB128-029E-4069-BA89-60A938D49904}" srcOrd="0" destOrd="0" presId="urn:microsoft.com/office/officeart/2005/8/layout/vProcess5"/>
    <dgm:cxn modelId="{051C69E0-024C-4298-88A3-C54376DF435E}" type="presOf" srcId="{0387BD28-7306-42E6-8950-88F8925DC295}" destId="{B3C6764E-6671-48E1-82B1-7E033F8652EC}" srcOrd="0" destOrd="0" presId="urn:microsoft.com/office/officeart/2005/8/layout/vProcess5"/>
    <dgm:cxn modelId="{E979B8EC-F2FB-4A2F-98A3-25FA529DDDA1}" type="presOf" srcId="{C7DB4E79-4E3A-43AA-A72D-C583D2075418}" destId="{52CA1966-DF03-4CFA-AD76-6C20F1875108}" srcOrd="0" destOrd="0" presId="urn:microsoft.com/office/officeart/2005/8/layout/vProcess5"/>
    <dgm:cxn modelId="{184F1B79-44F7-4199-9DB0-1A2BDC58FC91}" type="presParOf" srcId="{B3C6764E-6671-48E1-82B1-7E033F8652EC}" destId="{7798CDF5-05C7-4FE9-A690-FDF1A8F5C062}" srcOrd="0" destOrd="0" presId="urn:microsoft.com/office/officeart/2005/8/layout/vProcess5"/>
    <dgm:cxn modelId="{C5424618-5BD4-45F3-BC25-A0F34DDC8EE1}" type="presParOf" srcId="{B3C6764E-6671-48E1-82B1-7E033F8652EC}" destId="{52CA1966-DF03-4CFA-AD76-6C20F1875108}" srcOrd="1" destOrd="0" presId="urn:microsoft.com/office/officeart/2005/8/layout/vProcess5"/>
    <dgm:cxn modelId="{6FAC0477-15FF-4381-8199-028AC3104AF7}" type="presParOf" srcId="{B3C6764E-6671-48E1-82B1-7E033F8652EC}" destId="{B5D2D54B-B21B-4AB1-9B1F-B311FDE06FDF}" srcOrd="2" destOrd="0" presId="urn:microsoft.com/office/officeart/2005/8/layout/vProcess5"/>
    <dgm:cxn modelId="{92F05517-E23E-404B-9647-56126F6ED73A}" type="presParOf" srcId="{B3C6764E-6671-48E1-82B1-7E033F8652EC}" destId="{06B15D28-BC25-4305-9004-CF4306CE4CE6}" srcOrd="3" destOrd="0" presId="urn:microsoft.com/office/officeart/2005/8/layout/vProcess5"/>
    <dgm:cxn modelId="{F78C4B77-AA12-4F9A-8ADA-8B938998837E}" type="presParOf" srcId="{B3C6764E-6671-48E1-82B1-7E033F8652EC}" destId="{F5844959-BC7E-49E5-A9B0-57CB0E9EA088}" srcOrd="4" destOrd="0" presId="urn:microsoft.com/office/officeart/2005/8/layout/vProcess5"/>
    <dgm:cxn modelId="{2691FA1E-D2E6-439E-9385-40FFF4F13BF5}" type="presParOf" srcId="{B3C6764E-6671-48E1-82B1-7E033F8652EC}" destId="{DD3FB128-029E-4069-BA89-60A938D49904}" srcOrd="5" destOrd="0" presId="urn:microsoft.com/office/officeart/2005/8/layout/vProcess5"/>
    <dgm:cxn modelId="{DB5579BA-7C39-4A4A-8737-5357C484F6D5}" type="presParOf" srcId="{B3C6764E-6671-48E1-82B1-7E033F8652EC}" destId="{970B79C7-F2C3-4C41-9FF0-42F4342CDD92}" srcOrd="6" destOrd="0" presId="urn:microsoft.com/office/officeart/2005/8/layout/vProcess5"/>
    <dgm:cxn modelId="{B38E9E02-44E7-41B0-8232-2D47BC9C3325}" type="presParOf" srcId="{B3C6764E-6671-48E1-82B1-7E033F8652EC}" destId="{7B8055BE-97C3-4AE1-9F0A-3F8A21AB6AF7}" srcOrd="7" destOrd="0" presId="urn:microsoft.com/office/officeart/2005/8/layout/vProcess5"/>
    <dgm:cxn modelId="{A04399A7-2E97-44D1-9B75-F01DB0F1E255}" type="presParOf" srcId="{B3C6764E-6671-48E1-82B1-7E033F8652EC}" destId="{A72793BE-6967-48D3-858A-B442AB7224F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EE38-2348-4D5B-8E35-10708337718E}">
      <dsp:nvSpPr>
        <dsp:cNvPr id="0" name=""/>
        <dsp:cNvSpPr/>
      </dsp:nvSpPr>
      <dsp:spPr>
        <a:xfrm>
          <a:off x="3925533" y="1685913"/>
          <a:ext cx="2664533" cy="2664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</a:t>
          </a:r>
        </a:p>
      </dsp:txBody>
      <dsp:txXfrm>
        <a:off x="4315745" y="2076125"/>
        <a:ext cx="1884109" cy="1884109"/>
      </dsp:txXfrm>
    </dsp:sp>
    <dsp:sp modelId="{B226910F-0C1C-4149-BA19-1319CC442925}">
      <dsp:nvSpPr>
        <dsp:cNvPr id="0" name=""/>
        <dsp:cNvSpPr/>
      </dsp:nvSpPr>
      <dsp:spPr>
        <a:xfrm rot="12900000">
          <a:off x="220987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14586-1DA4-4D7F-B0F0-9CB5FBF94738}">
      <dsp:nvSpPr>
        <dsp:cNvPr id="0" name=""/>
        <dsp:cNvSpPr/>
      </dsp:nvSpPr>
      <dsp:spPr>
        <a:xfrm>
          <a:off x="1129043" y="890"/>
          <a:ext cx="2531307" cy="2025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Tests</a:t>
          </a:r>
        </a:p>
      </dsp:txBody>
      <dsp:txXfrm>
        <a:off x="1188355" y="60202"/>
        <a:ext cx="2412683" cy="1906421"/>
      </dsp:txXfrm>
    </dsp:sp>
    <dsp:sp modelId="{54B50686-0A8A-460E-86ED-BF46DF6AFED5}">
      <dsp:nvSpPr>
        <dsp:cNvPr id="0" name=""/>
        <dsp:cNvSpPr/>
      </dsp:nvSpPr>
      <dsp:spPr>
        <a:xfrm rot="19500000">
          <a:off x="6261752" y="1219905"/>
          <a:ext cx="2043974" cy="759392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A0ED9-C8B9-42FB-B675-EF1B27761061}">
      <dsp:nvSpPr>
        <dsp:cNvPr id="0" name=""/>
        <dsp:cNvSpPr/>
      </dsp:nvSpPr>
      <dsp:spPr>
        <a:xfrm>
          <a:off x="6855249" y="890"/>
          <a:ext cx="2531307" cy="2025045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Tests.Functional</a:t>
          </a:r>
          <a:endParaRPr lang="en-US" sz="2700" kern="1200" dirty="0"/>
        </a:p>
      </dsp:txBody>
      <dsp:txXfrm>
        <a:off x="6914561" y="60202"/>
        <a:ext cx="2412683" cy="1906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AFC16-E4E3-412A-B782-6285E0710449}">
      <dsp:nvSpPr>
        <dsp:cNvPr id="0" name=""/>
        <dsp:cNvSpPr/>
      </dsp:nvSpPr>
      <dsp:spPr>
        <a:xfrm>
          <a:off x="647429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5B26E1-371E-42EC-9B0B-CF07D976EFF4}">
      <dsp:nvSpPr>
        <dsp:cNvPr id="0" name=""/>
        <dsp:cNvSpPr/>
      </dsp:nvSpPr>
      <dsp:spPr>
        <a:xfrm>
          <a:off x="1034992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14CD9-7D0C-4FA6-ABAE-E58E29F8EF55}">
      <dsp:nvSpPr>
        <dsp:cNvPr id="0" name=""/>
        <dsp:cNvSpPr/>
      </dsp:nvSpPr>
      <dsp:spPr>
        <a:xfrm>
          <a:off x="66086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DB</a:t>
          </a:r>
        </a:p>
      </dsp:txBody>
      <dsp:txXfrm>
        <a:off x="66086" y="2398182"/>
        <a:ext cx="2981250" cy="720000"/>
      </dsp:txXfrm>
    </dsp:sp>
    <dsp:sp modelId="{BA88F5D0-8071-48EC-9AF7-0AEB319D35C9}">
      <dsp:nvSpPr>
        <dsp:cNvPr id="0" name=""/>
        <dsp:cNvSpPr/>
      </dsp:nvSpPr>
      <dsp:spPr>
        <a:xfrm>
          <a:off x="4150398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A232A1-DA31-4D1B-AAA1-4DE48ED7D7CC}">
      <dsp:nvSpPr>
        <dsp:cNvPr id="0" name=""/>
        <dsp:cNvSpPr/>
      </dsp:nvSpPr>
      <dsp:spPr>
        <a:xfrm>
          <a:off x="4537961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80B8CE-48E6-4FB6-999B-40F0CD33272B}">
      <dsp:nvSpPr>
        <dsp:cNvPr id="0" name=""/>
        <dsp:cNvSpPr/>
      </dsp:nvSpPr>
      <dsp:spPr>
        <a:xfrm>
          <a:off x="3569054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HTTP Services</a:t>
          </a:r>
        </a:p>
      </dsp:txBody>
      <dsp:txXfrm>
        <a:off x="3569054" y="2398182"/>
        <a:ext cx="2981250" cy="720000"/>
      </dsp:txXfrm>
    </dsp:sp>
    <dsp:sp modelId="{4EA99FF1-4342-4A38-A605-EA20F90CF9A2}">
      <dsp:nvSpPr>
        <dsp:cNvPr id="0" name=""/>
        <dsp:cNvSpPr/>
      </dsp:nvSpPr>
      <dsp:spPr>
        <a:xfrm>
          <a:off x="7653367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06B672-4800-474A-AC26-4865200CBD71}">
      <dsp:nvSpPr>
        <dsp:cNvPr id="0" name=""/>
        <dsp:cNvSpPr/>
      </dsp:nvSpPr>
      <dsp:spPr>
        <a:xfrm>
          <a:off x="8040930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0E2E82-9372-4594-B603-C66B39661FC9}">
      <dsp:nvSpPr>
        <dsp:cNvPr id="0" name=""/>
        <dsp:cNvSpPr/>
      </dsp:nvSpPr>
      <dsp:spPr>
        <a:xfrm>
          <a:off x="7072023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Etc.</a:t>
          </a:r>
        </a:p>
      </dsp:txBody>
      <dsp:txXfrm>
        <a:off x="7072023" y="2398182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8D391-235B-4E50-8F95-D57AF6016722}">
      <dsp:nvSpPr>
        <dsp:cNvPr id="0" name=""/>
        <dsp:cNvSpPr/>
      </dsp:nvSpPr>
      <dsp:spPr>
        <a:xfrm>
          <a:off x="0" y="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Заполнить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DB </a:t>
          </a:r>
          <a:r>
            <a:rPr lang="ru-RU" sz="3800" kern="1200" dirty="0"/>
            <a:t>тестовыми данными</a:t>
          </a:r>
        </a:p>
      </dsp:txBody>
      <dsp:txXfrm>
        <a:off x="42753" y="42753"/>
        <a:ext cx="7363123" cy="1374200"/>
      </dsp:txXfrm>
    </dsp:sp>
    <dsp:sp modelId="{931F8F02-2B25-4B6D-A896-8589A71B161D}">
      <dsp:nvSpPr>
        <dsp:cNvPr id="0" name=""/>
        <dsp:cNvSpPr/>
      </dsp:nvSpPr>
      <dsp:spPr>
        <a:xfrm>
          <a:off x="788669" y="1702990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Передать </a:t>
          </a:r>
          <a:r>
            <a:rPr lang="en-US" sz="3800" kern="1200" dirty="0"/>
            <a:t>In</a:t>
          </a:r>
          <a:r>
            <a:rPr lang="ru-RU" sz="3800" kern="1200" dirty="0"/>
            <a:t>-</a:t>
          </a:r>
          <a:r>
            <a:rPr lang="en-US" sz="3800" kern="1200" dirty="0"/>
            <a:t>Memory </a:t>
          </a:r>
          <a:r>
            <a:rPr lang="en-US" sz="3800" kern="1200" dirty="0" err="1"/>
            <a:t>DbContext</a:t>
          </a:r>
          <a:r>
            <a:rPr lang="en-US" sz="3800" kern="1200" dirty="0"/>
            <a:t> </a:t>
          </a:r>
          <a:r>
            <a:rPr lang="ru-RU" sz="3800" kern="1200" dirty="0"/>
            <a:t>в приложение</a:t>
          </a:r>
        </a:p>
      </dsp:txBody>
      <dsp:txXfrm>
        <a:off x="831422" y="1745743"/>
        <a:ext cx="7115274" cy="1374200"/>
      </dsp:txXfrm>
    </dsp:sp>
    <dsp:sp modelId="{1FAD7758-038D-445B-B1B4-6729A0478D48}">
      <dsp:nvSpPr>
        <dsp:cNvPr id="0" name=""/>
        <dsp:cNvSpPr/>
      </dsp:nvSpPr>
      <dsp:spPr>
        <a:xfrm>
          <a:off x="1577339" y="3405981"/>
          <a:ext cx="8938260" cy="14597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 dirty="0"/>
            <a:t>Выполнить тест и проверить результат</a:t>
          </a:r>
        </a:p>
      </dsp:txBody>
      <dsp:txXfrm>
        <a:off x="1620092" y="3448734"/>
        <a:ext cx="7115274" cy="1374200"/>
      </dsp:txXfrm>
    </dsp:sp>
    <dsp:sp modelId="{7C968E0D-5DBB-4BC2-BE88-A7F6F70ABAE8}">
      <dsp:nvSpPr>
        <dsp:cNvPr id="0" name=""/>
        <dsp:cNvSpPr/>
      </dsp:nvSpPr>
      <dsp:spPr>
        <a:xfrm>
          <a:off x="7989450" y="1106944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02932" y="1106944"/>
        <a:ext cx="521845" cy="713979"/>
      </dsp:txXfrm>
    </dsp:sp>
    <dsp:sp modelId="{A8ED8B23-566D-43FE-A523-996243C4EAD1}">
      <dsp:nvSpPr>
        <dsp:cNvPr id="0" name=""/>
        <dsp:cNvSpPr/>
      </dsp:nvSpPr>
      <dsp:spPr>
        <a:xfrm>
          <a:off x="8778120" y="2800203"/>
          <a:ext cx="948809" cy="9488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991602" y="2800203"/>
        <a:ext cx="521845" cy="7139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A1966-DF03-4CFA-AD76-6C20F1875108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Mock </a:t>
          </a:r>
          <a:r>
            <a:rPr lang="en-US" sz="4800" kern="1200" dirty="0" err="1"/>
            <a:t>HttpClient</a:t>
          </a:r>
          <a:endParaRPr lang="ru-RU" sz="4800" kern="1200" dirty="0"/>
        </a:p>
      </dsp:txBody>
      <dsp:txXfrm>
        <a:off x="38234" y="38234"/>
        <a:ext cx="7529629" cy="1228933"/>
      </dsp:txXfrm>
    </dsp:sp>
    <dsp:sp modelId="{B5D2D54B-B21B-4AB1-9B1F-B311FDE06FDF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Подложить в приложение</a:t>
          </a:r>
        </a:p>
      </dsp:txBody>
      <dsp:txXfrm>
        <a:off x="826903" y="1561202"/>
        <a:ext cx="7224611" cy="1228933"/>
      </dsp:txXfrm>
    </dsp:sp>
    <dsp:sp modelId="{06B15D28-BC25-4305-9004-CF4306CE4CE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Выполнить тест </a:t>
          </a:r>
        </a:p>
      </dsp:txBody>
      <dsp:txXfrm>
        <a:off x="1615573" y="3084170"/>
        <a:ext cx="7224611" cy="1228933"/>
      </dsp:txXfrm>
    </dsp:sp>
    <dsp:sp modelId="{F5844959-BC7E-49E5-A9B0-57CB0E9EA088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8280664" y="989929"/>
        <a:ext cx="466680" cy="638504"/>
      </dsp:txXfrm>
    </dsp:sp>
    <dsp:sp modelId="{DD3FB128-029E-4069-BA89-60A938D49904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01E2-8540-4137-903A-97A2F2D9BE14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56975-1378-4EBB-BBE4-E50C80573B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48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ПРОДУКТ ИСКЛЮЧИТЕЛЬНО СООБЩЕСТВА</a:t>
            </a:r>
          </a:p>
          <a:p>
            <a:r>
              <a:rPr lang="ru-RU" dirty="0"/>
              <a:t>ДРИНКАСТ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00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36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388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480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ЗАГЛУШКИ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94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305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ЗАГЛУШКИ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12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450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68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148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87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en-US" dirty="0" err="1"/>
              <a:t>tetst</a:t>
            </a:r>
            <a:r>
              <a:rPr lang="en-US" dirty="0"/>
              <a:t> – </a:t>
            </a:r>
            <a:r>
              <a:rPr lang="ru-RU" dirty="0"/>
              <a:t>разработчики</a:t>
            </a:r>
          </a:p>
          <a:p>
            <a:r>
              <a:rPr lang="en-US" dirty="0"/>
              <a:t>Functional – </a:t>
            </a:r>
            <a:r>
              <a:rPr lang="ru-RU" dirty="0"/>
              <a:t>обычно </a:t>
            </a:r>
            <a:r>
              <a:rPr lang="en-US" dirty="0"/>
              <a:t>QA Automation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01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мы пишем .....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058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КРУТО БЫ БЫЛО РЕШИТЬ ЭТИ ПРОБЛЕМЫ ФУНКЦИОНАЛЬНЫХ ТЕСТОВ!!!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052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моего микросервиса, в идеальном мире...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08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23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72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4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85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6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Ни одни автоматизатор не будет париться из-за наших тестов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89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67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31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факту мы создаем как бы </a:t>
            </a:r>
            <a:r>
              <a:rPr lang="en-US" dirty="0"/>
              <a:t>unit test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286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 err="1"/>
              <a:t>Program.cs</a:t>
            </a:r>
            <a:r>
              <a:rPr lang="en-US" dirty="0"/>
              <a:t> is out of scope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275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БУДЕТ РАБОТАТЬ ОТЛАДКА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965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БУДЕТ РАБОТАТЬ ОТЛАДКА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071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БУДЕТ РАБОТАТЬ ОТЛАДКА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683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Разработчики захотят поменять год. Через год у нас отвалится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53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813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провайдеры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076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74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19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24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AddHttpClient</a:t>
            </a:r>
            <a:r>
              <a:rPr lang="en-US" dirty="0"/>
              <a:t> </a:t>
            </a:r>
            <a:r>
              <a:rPr lang="ru-RU" dirty="0" err="1"/>
              <a:t>мокать</a:t>
            </a:r>
            <a:r>
              <a:rPr lang="ru-RU" dirty="0"/>
              <a:t> не надо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123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137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IHttpClientFactory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536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79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29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387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нотация знакома многим</a:t>
            </a:r>
          </a:p>
          <a:p>
            <a:r>
              <a:rPr lang="ru-RU" dirty="0"/>
              <a:t>Я не буду говорить про </a:t>
            </a:r>
            <a:r>
              <a:rPr lang="en-US" dirty="0"/>
              <a:t>BDD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962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Правда ведь страшно и не понятно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6803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4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6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2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88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860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6975-1378-4EBB-BBE4-E50C80573B7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8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1939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73967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4535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131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0640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24039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3049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108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87574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624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3486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7A15-614E-4ADF-B4D0-2865CE8BEA91}" type="datetime1">
              <a:rPr lang="ru-RU" smtClean="0"/>
              <a:t>22.03.2019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D7B8C-228C-40C6-BBDC-F95B62BBF7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32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miscellaneous/testing/" TargetMode="External"/><Relationship Id="rId7" Type="http://schemas.openxmlformats.org/officeDocument/2006/relationships/hyperlink" Target="https://github.com/AleksandrKugushev/presentations/tree/master/2019_Functional-Testing" TargetMode="External"/><Relationship Id="rId2" Type="http://schemas.openxmlformats.org/officeDocument/2006/relationships/hyperlink" Target="https://docs.microsoft.com/en-us/aspnet/core/test/integration-tests?view=aspnetcore-2.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xbehave.github.io/" TargetMode="External"/><Relationship Id="rId5" Type="http://schemas.openxmlformats.org/officeDocument/2006/relationships/hyperlink" Target="https://docs.cucumber.io/gherkin/" TargetMode="External"/><Relationship Id="rId4" Type="http://schemas.openxmlformats.org/officeDocument/2006/relationships/hyperlink" Target="https://github.com/richardszalay/mockhtt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0A857-EA84-4E26-89CB-429C092CA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ru-RU" sz="5400"/>
              <a:t>Функциональное тестирование в ASP.NET Core: быстро, вкусно и недорого</a:t>
            </a:r>
            <a:r>
              <a:rPr lang="en-US" sz="5400"/>
              <a:t>*</a:t>
            </a:r>
            <a:endParaRPr lang="ru-RU" sz="54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069DD4-994C-4552-A428-EE36FF42E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для разработчика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7E14-F816-456D-8BBE-13FA71E9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ru-RU" smtClean="0"/>
              <a:pPr>
                <a:spcAft>
                  <a:spcPts val="600"/>
                </a:spcAft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091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52745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7213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F9EF6-9F8B-4D87-BF0E-0575CFBB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3865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FD5A5-C537-49E0-BB94-CF90561E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018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75DA2-1316-4861-B3D5-4C4EE528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858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2DAF-EB80-4E2B-836C-F02A7BC1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336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=Xavier"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F73CB-846F-45B6-B42F-0FB8F833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006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.3: Act and Assert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 answer is 42"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result.VictoryPhrase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FEA66-373D-4C07-B0D6-15ACB202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1007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E4D8-154E-4B5C-A79A-1518438D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EE4B1-5709-478E-AC74-46D9F87D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106</a:t>
            </a:fld>
            <a:endParaRPr lang="ru-RU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6AE166-7E8A-4A55-9735-461C2B072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51" y="1690688"/>
            <a:ext cx="5683898" cy="4149246"/>
          </a:xfrm>
        </p:spPr>
      </p:pic>
    </p:spTree>
    <p:extLst>
      <p:ext uri="{BB962C8B-B14F-4D97-AF65-F5344CB8AC3E}">
        <p14:creationId xmlns:p14="http://schemas.microsoft.com/office/powerpoint/2010/main" val="16022816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14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9007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11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00373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176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FD27-F6C9-43B0-8062-B15D5A4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B11E-02B8-4D47-A96A-5F23B8C5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DF5F-F8F1-48F2-A597-298DF49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4831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2541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0609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2605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&lt;string&gt;())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.Returns(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5268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=Beast"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2946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/combat/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epic?attacker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Wolverine&amp;defender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=Beast");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5255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@"{'contents':{'quotes':[{'</a:t>
            </a:r>
            <a:r>
              <a:rPr lang="en-US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is life'}]}}"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857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"category"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"life"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          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3346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236-03CC-4CD1-B1A9-3ABF83A8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Test#5:</a:t>
            </a:r>
            <a:r>
              <a:rPr lang="ru-RU" dirty="0"/>
              <a:t> </a:t>
            </a:r>
            <a:r>
              <a:rPr lang="en-US" dirty="0"/>
              <a:t>Wolverine Victory 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CACF-EB1C-4A8E-B79F-3EFC8165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CombatEpic_0005_Wolverine_ReturnsVictoryPhraseAboutLive() 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mockHttp.Expect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WithQueryString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("category", "life")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.Respond("application/json",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@"{'contents':{'quotes':[{'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quote':'Life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is life'}]}}");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        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mockHttp.VerifyNoOutstandingExpectation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65149-3000-4D91-A099-575929C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7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88413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86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17436-0E0D-40BF-905D-D86D3CFD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MockHttp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autorest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39E30E-E258-4000-A954-19FB837DA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disposeHttpClient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Initialize();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B535-7876-413A-B0A1-63ADBAE2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0905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56EED-0B99-441B-BBEE-C1E03B3F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зависимости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BB7AD2-2457-4B43-9F19-2D1EDCF93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Использовать заглушки</a:t>
            </a:r>
          </a:p>
          <a:p>
            <a:r>
              <a:rPr lang="ru-RU" dirty="0"/>
              <a:t>Положиться на локальную инфраструктуру</a:t>
            </a:r>
          </a:p>
          <a:p>
            <a:r>
              <a:rPr lang="en-US" dirty="0"/>
              <a:t>Docker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C4C38-1C65-4AAA-B78E-823F8B05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49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30D3B2-1508-4FC6-846B-79E1859157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0666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2A70B-2E94-4FC5-B451-58538F7D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01" y="1792736"/>
            <a:ext cx="4984770" cy="23774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/>
              <a:t>Алексей </a:t>
            </a:r>
            <a:r>
              <a:rPr lang="en-US" sz="3600" dirty="0" err="1"/>
              <a:t>Горшколеп</a:t>
            </a:r>
            <a:r>
              <a:rPr lang="en-US" sz="3600" dirty="0"/>
              <a:t> — </a:t>
            </a:r>
            <a:r>
              <a:rPr lang="en-US" sz="3600" dirty="0" err="1"/>
              <a:t>Создание</a:t>
            </a:r>
            <a:r>
              <a:rPr lang="en-US" sz="3600" dirty="0"/>
              <a:t> </a:t>
            </a:r>
            <a:r>
              <a:rPr lang="en-US" sz="3600" dirty="0" err="1"/>
              <a:t>окружения</a:t>
            </a:r>
            <a:r>
              <a:rPr lang="en-US" sz="3600" dirty="0"/>
              <a:t> </a:t>
            </a:r>
            <a:r>
              <a:rPr lang="en-US" sz="3600" dirty="0" err="1"/>
              <a:t>для</a:t>
            </a:r>
            <a:r>
              <a:rPr lang="en-US" sz="3600" dirty="0"/>
              <a:t> </a:t>
            </a:r>
            <a:r>
              <a:rPr lang="en-US" sz="3600" dirty="0" err="1"/>
              <a:t>интеграционных</a:t>
            </a:r>
            <a:r>
              <a:rPr lang="en-US" sz="3600" dirty="0"/>
              <a:t> </a:t>
            </a:r>
            <a:r>
              <a:rPr lang="en-US" sz="3600" dirty="0" err="1"/>
              <a:t>тестов</a:t>
            </a:r>
            <a:r>
              <a:rPr lang="en-US" sz="3600" dirty="0"/>
              <a:t> </a:t>
            </a:r>
            <a:r>
              <a:rPr lang="en-US" sz="3600" dirty="0" err="1"/>
              <a:t>на</a:t>
            </a:r>
            <a:r>
              <a:rPr lang="en-US" sz="3600" dirty="0"/>
              <a:t> </a:t>
            </a:r>
            <a:r>
              <a:rPr lang="en-US" sz="3600" dirty="0" err="1"/>
              <a:t>основе</a:t>
            </a:r>
            <a:r>
              <a:rPr lang="en-US" sz="3600" dirty="0"/>
              <a:t> Docker-</a:t>
            </a:r>
            <a:r>
              <a:rPr lang="en-US" sz="3600" dirty="0" err="1"/>
              <a:t>контейнеров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D54B-9EF0-414E-BFC9-980EE029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16D7B8C-228C-40C6-BBDC-F95B62BBF7A8}" type="slidenum">
              <a:rPr lang="en-US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122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6876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x-men cartoon 90s">
            <a:extLst>
              <a:ext uri="{FF2B5EF4-FFF2-40B4-BE49-F238E27FC236}">
                <a16:creationId xmlns:a16="http://schemas.microsoft.com/office/drawing/2014/main" id="{9108BC3E-6524-4291-BE93-30C89A9F99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7752B-8449-40DF-8A14-1B42D7CD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2636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Ubiquitous Language + 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Терминология </a:t>
            </a:r>
            <a:r>
              <a:rPr lang="ru-RU" dirty="0"/>
              <a:t>бизнес домена</a:t>
            </a:r>
            <a:endParaRPr lang="en-US" dirty="0"/>
          </a:p>
          <a:p>
            <a:pPr marL="0" indent="0">
              <a:buNone/>
            </a:pPr>
            <a:r>
              <a:rPr lang="ru-RU" sz="6600" dirty="0"/>
              <a:t>+</a:t>
            </a:r>
            <a:endParaRPr lang="en-US" sz="6600" dirty="0"/>
          </a:p>
          <a:p>
            <a:r>
              <a:rPr lang="en-US" dirty="0"/>
              <a:t>Scenario</a:t>
            </a:r>
            <a:endParaRPr lang="ru-RU" dirty="0"/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</a:t>
            </a:r>
          </a:p>
          <a:p>
            <a:pPr lvl="1"/>
            <a:r>
              <a:rPr lang="en-US" dirty="0"/>
              <a:t>When</a:t>
            </a:r>
          </a:p>
          <a:p>
            <a:pPr lvl="1"/>
            <a:r>
              <a:rPr lang="en-US" dirty="0"/>
              <a:t>Then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13B84-5AFC-48EE-AF5D-BDA26D61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124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586D-7469-47BB-ACD2-6E95C90CEF32}"/>
              </a:ext>
            </a:extLst>
          </p:cNvPr>
          <p:cNvSpPr txBox="1"/>
          <p:nvPr/>
        </p:nvSpPr>
        <p:spPr>
          <a:xfrm rot="771656">
            <a:off x="2586083" y="3081222"/>
            <a:ext cx="8556710" cy="286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Результаты тестов можно показывать не техническим людям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7655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DF16B77-E79D-4B0C-A07B-4A543F60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Gherkin Syntax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817A98-69A7-4740-BB58-D9421A65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– </a:t>
            </a:r>
            <a:r>
              <a:rPr lang="en-US" dirty="0">
                <a:solidFill>
                  <a:srgbClr val="FF0000"/>
                </a:solidFill>
              </a:rPr>
              <a:t>Fact/Test/</a:t>
            </a:r>
            <a:r>
              <a:rPr lang="en-US" dirty="0" err="1">
                <a:solidFill>
                  <a:srgbClr val="FF0000"/>
                </a:solidFill>
              </a:rPr>
              <a:t>TestMethod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Given – </a:t>
            </a:r>
            <a:r>
              <a:rPr lang="en-US" dirty="0">
                <a:solidFill>
                  <a:srgbClr val="FF0000"/>
                </a:solidFill>
              </a:rPr>
              <a:t>Arrange</a:t>
            </a:r>
          </a:p>
          <a:p>
            <a:pPr lvl="1"/>
            <a:r>
              <a:rPr lang="en-US" dirty="0"/>
              <a:t>When – </a:t>
            </a:r>
            <a:r>
              <a:rPr lang="en-US" dirty="0">
                <a:solidFill>
                  <a:srgbClr val="FF0000"/>
                </a:solidFill>
              </a:rPr>
              <a:t>Act</a:t>
            </a:r>
          </a:p>
          <a:p>
            <a:pPr lvl="1"/>
            <a:r>
              <a:rPr lang="en-US" dirty="0"/>
              <a:t>Then – </a:t>
            </a:r>
            <a:r>
              <a:rPr lang="en-US" dirty="0">
                <a:solidFill>
                  <a:srgbClr val="FF0000"/>
                </a:solidFill>
              </a:rPr>
              <a:t>Assert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E4AE9-D5BB-479E-873A-715FB079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0592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CFDB-14A2-45B5-B6A2-BEEFEFA7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1925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38387-9C70-4EC0-8E5A-7C19A2F6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CDEC7C-DF15-44A9-AFAA-E38BBD6E7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combat between Magneto and Wolverine</a:t>
            </a:r>
          </a:p>
          <a:p>
            <a:r>
              <a:rPr lang="en-US" dirty="0"/>
              <a:t>Then winner is Magneto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56AB0-A628-4E94-B423-24472542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1452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551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57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65653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2951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Combat_0001_MagnetoVsWolverine_MagnetoWins(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9050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2558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5392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1653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(async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 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8926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B46F5-0121-4D6B-8590-5E788A8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F47DA-2425-45EC-8B15-21C6DDE2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03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Combat_0001_MagnetoVsWolverine_MagnetoWins(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$"When combat between Magneto and Wolverine«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=Wolverine")); 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"Then winner is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Magneto".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});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11F89-9726-4C93-8EA4-B4620B99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091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74145-6396-4AFD-9F47-7A183684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C38F9A-17FF-4546-A609-EEA8D2AEE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41B8F5-97E0-4B8F-BFDC-C68AF57DA1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C5199-1571-431E-974C-827F8203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5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367826-1A61-48C2-9065-4955858E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E3CCCC-F764-4504-879E-B1759A1E7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database</a:t>
            </a:r>
          </a:p>
          <a:p>
            <a:r>
              <a:rPr lang="en-US" dirty="0"/>
              <a:t>And the mutant Wolverine (Logan): Invulnerability, Claws</a:t>
            </a:r>
          </a:p>
          <a:p>
            <a:r>
              <a:rPr lang="en-US" dirty="0"/>
              <a:t>When get mutant by name Wolverine</a:t>
            </a:r>
          </a:p>
          <a:p>
            <a:r>
              <a:rPr lang="en-US" dirty="0"/>
              <a:t>Then returns the mutant Wolverine (Logan): Invulnerability, Claws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DBA6D-F3C3-426C-AAE9-0BE478A8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9199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83C63-58B1-4FBC-ABE7-AE62A3A6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5995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GetMutant_0003_Wolverine(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database".x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4783F-DB78-4692-9B23-ABA28949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32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5909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060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A2C78-CDC9-495F-BC4F-CB224DE5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Given database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14858-78B0-41A2-9704-4FDEB7E56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[Scenario]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GetMutant_0003_Wolverine(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options,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HttpResponseMessage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response)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 $"Given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database"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.Options;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76620-089E-4D57-A40D-750E6A54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3174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373E7-F649-474B-A7EA-5C6EE5C8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3012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DFA79-6A76-4B7D-B801-314C9079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0858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$"And the mutant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{mutant}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19AC-8374-48F9-9087-452E6539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2016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9DF29-738C-404F-8900-AF7130D4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0425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x(() =&gt;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5765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And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mutant = new Mutant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$"And the mutant {mutant}".x(() =&gt;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(mutant);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 factory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WithWebHostBuilder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services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99CCD-A10F-46FD-A511-342E579F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6124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389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When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"When get mutant by name Wolverine"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.x(async () =&gt; response = await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/mutants/Wolverine")); 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5F86F-F9DF-40AA-AF6D-19BD798F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3597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8678F-E6A9-466E-AF61-507472F7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28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12230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4626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"Then returns the mutant Wolverine (Logan): Invulnerability, Claws"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.x(async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("Wolverine",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("Logan",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("Invulnerability, Claws",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7AA1-84C6-4D29-A896-90F8498E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020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FE97-C065-4488-BD4D-9CE6F04B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Test#3.4: Then returns the mutant 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27330-8DC8-4DC6-8A8E-BE610197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"Then returns the mutant Wolverine (Logan): Invulnerability, Claws"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.x(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7FFA8-64DC-4018-ADF1-B1F5B323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5150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C6F4-F009-4798-9995-E798E740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r>
              <a:rPr lang="ru-RU" dirty="0"/>
              <a:t> – это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F736AB-03D4-496F-B450-0D9D6BF8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Быстро</a:t>
            </a:r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</a:t>
            </a:r>
          </a:p>
          <a:p>
            <a:r>
              <a:rPr lang="ru-RU" dirty="0"/>
              <a:t>Вкусно</a:t>
            </a:r>
          </a:p>
          <a:p>
            <a:pPr lvl="1"/>
            <a:r>
              <a:rPr lang="en-US" dirty="0"/>
              <a:t>Entity Framework Core In-Memory/</a:t>
            </a:r>
            <a:r>
              <a:rPr lang="en-US" dirty="0" err="1"/>
              <a:t>Sqlite</a:t>
            </a:r>
            <a:endParaRPr lang="en-US" dirty="0"/>
          </a:p>
          <a:p>
            <a:pPr lvl="1"/>
            <a:r>
              <a:rPr lang="en-US" dirty="0" err="1"/>
              <a:t>MockHttp</a:t>
            </a:r>
            <a:endParaRPr lang="ru-RU" dirty="0"/>
          </a:p>
          <a:p>
            <a:pPr lvl="1"/>
            <a:r>
              <a:rPr lang="en-US" dirty="0"/>
              <a:t>…</a:t>
            </a:r>
          </a:p>
          <a:p>
            <a:r>
              <a:rPr lang="ru-RU" dirty="0"/>
              <a:t>Не дорого</a:t>
            </a:r>
          </a:p>
          <a:p>
            <a:pPr lvl="1"/>
            <a:r>
              <a:rPr lang="ru-RU" dirty="0"/>
              <a:t>Очевидно для клиента</a:t>
            </a:r>
          </a:p>
          <a:p>
            <a:pPr lvl="1"/>
            <a:r>
              <a:rPr lang="ru-RU" dirty="0"/>
              <a:t>Удобно для </a:t>
            </a:r>
            <a:r>
              <a:rPr lang="en-US" dirty="0"/>
              <a:t>QA </a:t>
            </a:r>
            <a:r>
              <a:rPr lang="ru-RU" dirty="0"/>
              <a:t>и </a:t>
            </a:r>
            <a:r>
              <a:rPr lang="en-US" dirty="0"/>
              <a:t>BA</a:t>
            </a:r>
          </a:p>
          <a:p>
            <a:pPr lvl="1"/>
            <a:r>
              <a:rPr lang="ru-RU" dirty="0"/>
              <a:t>Упрощает поддержку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7D9E3-A991-4BD3-AEB6-BFBE3594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152</a:t>
            </a:fld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A3E22-60E5-46FE-82A6-F48D768BE7C3}"/>
              </a:ext>
            </a:extLst>
          </p:cNvPr>
          <p:cNvSpPr/>
          <p:nvPr/>
        </p:nvSpPr>
        <p:spPr>
          <a:xfrm>
            <a:off x="2210762" y="1783121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написании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18831-1036-483B-8606-C636E9D72715}"/>
              </a:ext>
            </a:extLst>
          </p:cNvPr>
          <p:cNvSpPr/>
          <p:nvPr/>
        </p:nvSpPr>
        <p:spPr>
          <a:xfrm>
            <a:off x="2149153" y="2685825"/>
            <a:ext cx="2623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в возможностях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76C8E6-A61A-4110-AB99-F912EB257077}"/>
              </a:ext>
            </a:extLst>
          </p:cNvPr>
          <p:cNvSpPr/>
          <p:nvPr/>
        </p:nvSpPr>
        <p:spPr>
          <a:xfrm>
            <a:off x="2584172" y="4377424"/>
            <a:ext cx="3246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</a:rPr>
              <a:t>, а очень дорого. 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10" grpId="0"/>
      <p:bldP spid="1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A31C-9368-4585-8D26-3B209E65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4911-7DD8-42B3-A9F8-3CA0C55AE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tests in ASP.NET Core: </a:t>
            </a:r>
            <a:r>
              <a:rPr lang="en-US" dirty="0">
                <a:hlinkClick r:id="rId2"/>
              </a:rPr>
              <a:t>https://docs.microsoft.com/en-us/aspnet/core/test/integration-tests?view=aspnetcore-2.2</a:t>
            </a:r>
            <a:endParaRPr lang="en-US" dirty="0"/>
          </a:p>
          <a:p>
            <a:r>
              <a:rPr lang="en-US" dirty="0" err="1"/>
              <a:t>Ef</a:t>
            </a:r>
            <a:r>
              <a:rPr lang="en-US" dirty="0"/>
              <a:t> Core Testing: </a:t>
            </a:r>
            <a:r>
              <a:rPr lang="en-US" dirty="0">
                <a:hlinkClick r:id="rId3"/>
              </a:rPr>
              <a:t>https://docs.microsoft.com/en-us/ef/core/miscellaneous/testing/</a:t>
            </a:r>
            <a:endParaRPr lang="en-US" dirty="0"/>
          </a:p>
          <a:p>
            <a:r>
              <a:rPr lang="en-US" dirty="0" err="1"/>
              <a:t>MockHttp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https://github.com/richardszalay/mockhttp</a:t>
            </a:r>
            <a:endParaRPr lang="en-US" dirty="0"/>
          </a:p>
          <a:p>
            <a:r>
              <a:rPr lang="en-US" dirty="0"/>
              <a:t>Gherkin Syntax: </a:t>
            </a:r>
            <a:r>
              <a:rPr lang="en-US" dirty="0">
                <a:hlinkClick r:id="rId5"/>
              </a:rPr>
              <a:t>https://docs.cucumber.io/gherkin/</a:t>
            </a:r>
            <a:endParaRPr lang="en-US" dirty="0"/>
          </a:p>
          <a:p>
            <a:r>
              <a:rPr lang="en-US" dirty="0" err="1"/>
              <a:t>xBehave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http://xbehave.github.io/</a:t>
            </a:r>
            <a:endParaRPr lang="en-US" dirty="0"/>
          </a:p>
          <a:p>
            <a:r>
              <a:rPr lang="en-US" dirty="0">
                <a:hlinkClick r:id="rId7"/>
              </a:rPr>
              <a:t>https://github.com/AleksandrKugushev/presentations/tree/master/2019_Functional-Testing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3669-17DC-4CF8-8A02-5118FF0E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153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C2A7E-3F71-4FE8-BAE6-6121A6BCEED1}"/>
              </a:ext>
            </a:extLst>
          </p:cNvPr>
          <p:cNvSpPr txBox="1"/>
          <p:nvPr/>
        </p:nvSpPr>
        <p:spPr>
          <a:xfrm rot="771656">
            <a:off x="8311676" y="2930814"/>
            <a:ext cx="3088412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Спасибо!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8552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74419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78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69932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10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70437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86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818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46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04A61-CB20-49A1-B4C9-0E95B5F0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Кугушев Александр</a:t>
            </a:r>
            <a:br>
              <a:rPr lang="en-US"/>
            </a:br>
            <a:endParaRPr lang="en-US" dirty="0"/>
          </a:p>
        </p:txBody>
      </p:sp>
      <p:pic>
        <p:nvPicPr>
          <p:cNvPr id="8" name="Content Placeholder 7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9B655832-9D37-4E9B-9C47-1E607071B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r="13150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089CD-8E05-4062-8779-F23BD00F8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Lead Software Engineer </a:t>
            </a:r>
            <a:r>
              <a:rPr lang="ru-RU" sz="1800" dirty="0"/>
              <a:t>в </a:t>
            </a:r>
            <a:r>
              <a:rPr lang="en-US" sz="1800" dirty="0"/>
              <a:t>EPAM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kugushew@gmail.com</a:t>
            </a:r>
          </a:p>
          <a:p>
            <a:pPr marL="0" indent="0">
              <a:buNone/>
            </a:pPr>
            <a:r>
              <a:rPr lang="en-US" sz="1800" dirty="0"/>
              <a:t>www.linkedin.com/in/kugushev/</a:t>
            </a:r>
          </a:p>
          <a:p>
            <a:pPr marL="0" indent="0">
              <a:buNone/>
            </a:pPr>
            <a:r>
              <a:rPr lang="en-US" sz="1800" dirty="0"/>
              <a:t>github.com/</a:t>
            </a:r>
            <a:r>
              <a:rPr lang="en-US" sz="1800" dirty="0" err="1"/>
              <a:t>AleksandrKugushev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184A8-DA8C-4047-BF68-4AFBBB18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6D7B8C-228C-40C6-BBDC-F95B62BBF7A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145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75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A0A8-2CFB-4C39-ADBE-05B5C9B0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и микросервисы</a:t>
            </a:r>
            <a:endParaRPr lang="en-US" dirty="0"/>
          </a:p>
        </p:txBody>
      </p:sp>
      <p:pic>
        <p:nvPicPr>
          <p:cNvPr id="3078" name="Picture 6" descr="Image result for microservices architecture">
            <a:extLst>
              <a:ext uri="{FF2B5EF4-FFF2-40B4-BE49-F238E27FC236}">
                <a16:creationId xmlns:a16="http://schemas.microsoft.com/office/drawing/2014/main" id="{24F59675-C0E7-4633-83D1-ED02FC3D89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500" y="1825625"/>
            <a:ext cx="63049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AB77B-C1F6-40E3-8C67-8775DC2F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5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23CF-119B-4925-B0BE-32CC1289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75C98-48C5-4FFF-9A9C-34D321A9E2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Модуль</a:t>
            </a:r>
          </a:p>
          <a:p>
            <a:r>
              <a:rPr lang="ru-RU" dirty="0"/>
              <a:t>Ответственен только за часть бизнес логики</a:t>
            </a:r>
          </a:p>
          <a:p>
            <a:r>
              <a:rPr lang="ru-RU" dirty="0"/>
              <a:t>Изолирован от других сервисов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4264ED-7C64-4B4E-820F-EC53EA8A02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Более чем просто метод</a:t>
            </a:r>
          </a:p>
          <a:p>
            <a:r>
              <a:rPr lang="ru-RU" dirty="0"/>
              <a:t>Бизнес логика может быть достаточно сложна</a:t>
            </a:r>
          </a:p>
          <a:p>
            <a:r>
              <a:rPr lang="ru-RU" dirty="0"/>
              <a:t>Инфраструктурные зависимости: </a:t>
            </a:r>
            <a:r>
              <a:rPr lang="en-US" dirty="0"/>
              <a:t>Auth, SSL, </a:t>
            </a:r>
            <a:r>
              <a:rPr lang="ru-RU" dirty="0"/>
              <a:t>и т.д.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CDAD5-EF06-417D-90E0-AAF72CB4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1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0937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5703492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Сильно привязяны к реализации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Отчет не показать </a:t>
            </a:r>
            <a:r>
              <a:rPr lang="en-US" sz="3200" dirty="0"/>
              <a:t>BA, Product Owner</a:t>
            </a:r>
            <a:r>
              <a:rPr lang="ru-RU" sz="3200" dirty="0"/>
              <a:t>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Связь с бизнес требованиями не очевидна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49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316907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17077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Бизнес требования, обычно, не затрагиваются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Низкая изолированность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времени для локального развертывания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129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46066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5CC04-1C05-4CFC-A592-5963F0F591A9}"/>
              </a:ext>
            </a:extLst>
          </p:cNvPr>
          <p:cNvSpPr txBox="1"/>
          <p:nvPr/>
        </p:nvSpPr>
        <p:spPr>
          <a:xfrm>
            <a:off x="2719655" y="2143552"/>
            <a:ext cx="5478314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Не допускают вмешательства в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полного разворачивания всей сисемы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Требуют много времени для локального развертывания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282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66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779515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4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966548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0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769200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94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2F5-7EFC-4EAB-BFA4-9155E6B9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Подкаст DotNet</a:t>
            </a:r>
            <a:r>
              <a:rPr lang="en-US" dirty="0"/>
              <a:t> &amp; More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8F72ACA-6A50-41C6-8B2F-F2ABC085EB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r="590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28D3F-6F01-4AFC-9C6F-27FDE1A3C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https://dotnetmore.ru</a:t>
            </a:r>
          </a:p>
          <a:p>
            <a:pPr marL="0" indent="0">
              <a:buNone/>
            </a:pPr>
            <a:r>
              <a:rPr lang="en-US" sz="1800" dirty="0"/>
              <a:t>VK: https://vk.com/dotnetmore</a:t>
            </a:r>
          </a:p>
          <a:p>
            <a:pPr marL="0" indent="0">
              <a:buNone/>
            </a:pPr>
            <a:r>
              <a:rPr lang="en-US" sz="1800" dirty="0" err="1"/>
              <a:t>Rss</a:t>
            </a:r>
            <a:r>
              <a:rPr lang="en-US" sz="1800" dirty="0"/>
              <a:t>: https://dotnetmore.ru/feed/podcast/</a:t>
            </a:r>
          </a:p>
          <a:p>
            <a:pPr marL="0" indent="0">
              <a:buNone/>
            </a:pPr>
            <a:r>
              <a:rPr lang="en-US" sz="1800" dirty="0"/>
              <a:t>SoundCloud: https://soundcloud.com/dotnetmore</a:t>
            </a:r>
          </a:p>
          <a:p>
            <a:pPr marL="0" indent="0">
              <a:buNone/>
            </a:pPr>
            <a:r>
              <a:rPr lang="en-US" sz="1800" dirty="0"/>
              <a:t>Twitter: https://twitter.com/dotnetmore</a:t>
            </a:r>
          </a:p>
          <a:p>
            <a:pPr marL="0" indent="0">
              <a:buNone/>
            </a:pPr>
            <a:r>
              <a:rPr lang="en-US" sz="1800" dirty="0"/>
              <a:t>Telegram channel: https://t.me/dotnetmore</a:t>
            </a:r>
          </a:p>
          <a:p>
            <a:pPr marL="0" indent="0">
              <a:buNone/>
            </a:pPr>
            <a:r>
              <a:rPr lang="en-US" sz="1800" dirty="0"/>
              <a:t>Telegram chat: https://t.me/dotnetmore_chat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52BED4-6521-48CE-B9D8-BB097B68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15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508462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212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22167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🤠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🤓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  <a:r>
                        <a:rPr lang="ru-RU" sz="2000" dirty="0"/>
                        <a:t> </a:t>
                      </a:r>
                      <a:r>
                        <a:rPr lang="en-US" sz="20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White/Black box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Black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⛺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🏡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👜</a:t>
                      </a:r>
                      <a:endParaRPr lang="en-US" sz="48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🎪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🕍</a:t>
                      </a: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58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614-FD49-4972-88F1-42F96425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Решаемые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4C6B-7FB4-4E94-9CA9-038B5050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Дополнение к </a:t>
            </a:r>
            <a:r>
              <a:rPr lang="en-US" dirty="0"/>
              <a:t>git blame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Всегда добавляйте номер таски к названию теста</a:t>
            </a:r>
          </a:p>
          <a:p>
            <a:r>
              <a:rPr lang="ru-RU" dirty="0"/>
              <a:t>Проще покрыть </a:t>
            </a:r>
            <a:r>
              <a:rPr lang="en-US" dirty="0"/>
              <a:t>legacy </a:t>
            </a:r>
            <a:r>
              <a:rPr lang="ru-RU" dirty="0"/>
              <a:t>код</a:t>
            </a:r>
            <a:endParaRPr lang="en-US" dirty="0"/>
          </a:p>
          <a:p>
            <a:r>
              <a:rPr lang="ru-RU" dirty="0"/>
              <a:t>Быстрый </a:t>
            </a:r>
            <a:r>
              <a:rPr lang="en-US" dirty="0"/>
              <a:t>on-boarding </a:t>
            </a:r>
            <a:r>
              <a:rPr lang="ru-RU" dirty="0"/>
              <a:t>новичков</a:t>
            </a:r>
          </a:p>
          <a:p>
            <a:r>
              <a:rPr lang="ru-RU" dirty="0"/>
              <a:t>Вовлечение</a:t>
            </a:r>
            <a:r>
              <a:rPr lang="en-US" dirty="0"/>
              <a:t> BA </a:t>
            </a:r>
            <a:r>
              <a:rPr lang="ru-RU" dirty="0"/>
              <a:t>и </a:t>
            </a:r>
            <a:r>
              <a:rPr lang="en-US" dirty="0"/>
              <a:t>Product Owner </a:t>
            </a:r>
            <a:r>
              <a:rPr lang="ru-RU" dirty="0"/>
              <a:t>в разработку</a:t>
            </a:r>
          </a:p>
          <a:p>
            <a:pPr lvl="1"/>
            <a:r>
              <a:rPr lang="ru-RU" dirty="0"/>
              <a:t>Проще «продать» задачу на написание тестов</a:t>
            </a:r>
          </a:p>
          <a:p>
            <a:pPr lvl="1"/>
            <a:r>
              <a:rPr lang="ru-RU" dirty="0"/>
              <a:t>С разработчиков снимается часть ответственности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B7E21-2382-47B4-A8C1-6024577E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3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FAA3-6BCE-42D4-8C60-8127F319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может отдать это все </a:t>
            </a:r>
            <a:r>
              <a:rPr lang="en-US" dirty="0"/>
              <a:t>Auto QA?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5E84-5ACA-4168-B9D8-6500B400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Можно, но тогда мы потеряем:</a:t>
            </a:r>
          </a:p>
          <a:p>
            <a:r>
              <a:rPr lang="ru-RU" dirty="0"/>
              <a:t>Изолированность</a:t>
            </a:r>
          </a:p>
          <a:p>
            <a:r>
              <a:rPr lang="ru-RU" dirty="0"/>
              <a:t>Переносимость</a:t>
            </a:r>
          </a:p>
          <a:p>
            <a:r>
              <a:rPr lang="ru-RU" dirty="0"/>
              <a:t>Простоту разработки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738F6-F3EF-4F8E-AB0F-FFD14475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2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4195-7656-491B-B327-9F8C1191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тесты </a:t>
            </a:r>
            <a:r>
              <a:rPr lang="en-US" dirty="0" err="1"/>
              <a:t>WebApi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7F76-5869-40F7-BFB3-16DCF6EF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Фокус на бизнес требованиях</a:t>
            </a:r>
          </a:p>
          <a:p>
            <a:r>
              <a:rPr lang="ru-RU" dirty="0"/>
              <a:t>Достаточно просты</a:t>
            </a:r>
          </a:p>
          <a:p>
            <a:r>
              <a:rPr lang="ru-RU" dirty="0"/>
              <a:t>Допускают </a:t>
            </a:r>
            <a:r>
              <a:rPr lang="en-US" dirty="0"/>
              <a:t>white box, </a:t>
            </a:r>
            <a:r>
              <a:rPr lang="ru-RU" dirty="0"/>
              <a:t>но чуть-чуть</a:t>
            </a:r>
          </a:p>
          <a:p>
            <a:r>
              <a:rPr lang="ru-RU" dirty="0"/>
              <a:t>Максимально независимы от окружения</a:t>
            </a:r>
          </a:p>
          <a:p>
            <a:r>
              <a:rPr lang="ru-RU" dirty="0"/>
              <a:t>Запускаются так же просто, как и модульные тесты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AD7DE-18FE-4DC8-9582-7A571736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8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x-men cartoon 90">
            <a:extLst>
              <a:ext uri="{FF2B5EF4-FFF2-40B4-BE49-F238E27FC236}">
                <a16:creationId xmlns:a16="http://schemas.microsoft.com/office/drawing/2014/main" id="{C694700D-608E-4D47-969C-1E9579AAA7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0" b="3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A4488-1FE9-4DD7-A198-937C0729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978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B5507-05F7-4C89-B315-8E649F8A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Mutants Catalogue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362F5-47AF-48D7-944D-0CE996794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combat?attacker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/mutants/{name}</a:t>
            </a:r>
            <a:endParaRPr lang="ru-RU" dirty="0"/>
          </a:p>
          <a:p>
            <a:r>
              <a:rPr lang="en-US" dirty="0"/>
              <a:t>GET </a:t>
            </a:r>
            <a:r>
              <a:rPr lang="en-US" dirty="0" err="1"/>
              <a:t>api</a:t>
            </a:r>
            <a:r>
              <a:rPr lang="en-US" dirty="0"/>
              <a:t>/combat/</a:t>
            </a:r>
            <a:r>
              <a:rPr lang="en-US" dirty="0" err="1"/>
              <a:t>epic?attacker</a:t>
            </a:r>
            <a:r>
              <a:rPr lang="ru-RU" dirty="0"/>
              <a:t>=</a:t>
            </a:r>
            <a:r>
              <a:rPr lang="en-US" dirty="0"/>
              <a:t>{attacker}&amp;defender={defender}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A78B-893C-4AAC-B7D1-86B4D2BF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950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C6838C-CCE4-4C4F-87E3-6F435C6EB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64C93-8FDB-48B9-8A7A-3AE6BCC8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67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338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057F2-A1CB-4CAB-88A8-E6B156D1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88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610D-97E7-4AAA-9CC5-7F08480D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6BF00C-BF84-4808-96E6-72A7A3A9E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985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26DD0-2AD4-4D9D-92FD-66E6B18F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32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C358-E95A-4271-B056-C7520E21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pic>
        <p:nvPicPr>
          <p:cNvPr id="2050" name="Picture 2" descr="Image result for unit testing vs functional testing vs integration testing">
            <a:extLst>
              <a:ext uri="{FF2B5EF4-FFF2-40B4-BE49-F238E27FC236}">
                <a16:creationId xmlns:a16="http://schemas.microsoft.com/office/drawing/2014/main" id="{0BFFFEBA-A847-4FCC-858A-93CD89DD3F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1206" y="1825625"/>
            <a:ext cx="64295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C72B0-98A5-49B1-A89E-6D3B279D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</a:t>
            </a:fld>
            <a:endParaRPr lang="ru-RU"/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AE3998E6-10A8-4B59-A69F-44D0F671EC96}"/>
              </a:ext>
            </a:extLst>
          </p:cNvPr>
          <p:cNvSpPr/>
          <p:nvPr/>
        </p:nvSpPr>
        <p:spPr>
          <a:xfrm>
            <a:off x="3730336" y="3532909"/>
            <a:ext cx="4488873" cy="2005446"/>
          </a:xfrm>
          <a:prstGeom prst="trapezoid">
            <a:avLst>
              <a:gd name="adj" fmla="val 66011"/>
            </a:avLst>
          </a:pr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/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C2806-9450-49BD-87E5-C739DF1F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791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12063-1AEF-4998-B48A-F484D66B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тестовый проект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FF7F5-F622-4666-A8E4-628AF019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1825625"/>
            <a:ext cx="1163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>
                <a:solidFill>
                  <a:srgbClr val="FF0000"/>
                </a:solidFill>
              </a:rPr>
              <a:t>Microsoft.NET.Sdk.Web</a:t>
            </a:r>
            <a:r>
              <a:rPr lang="en-US" dirty="0"/>
              <a:t>"&gt;  &lt;</a:t>
            </a:r>
            <a:r>
              <a:rPr lang="en-US" dirty="0" err="1"/>
              <a:t>PropertyGroup</a:t>
            </a:r>
            <a:r>
              <a:rPr lang="en-US" dirty="0"/>
              <a:t>&gt;&lt;</a:t>
            </a:r>
            <a:r>
              <a:rPr lang="en-US" dirty="0" err="1"/>
              <a:t>TargetFramework</a:t>
            </a:r>
            <a:r>
              <a:rPr lang="en-US" dirty="0"/>
              <a:t>&gt;netcoreapp2.2&lt;/</a:t>
            </a:r>
            <a:r>
              <a:rPr lang="en-US" dirty="0" err="1"/>
              <a:t>TargetFramework</a:t>
            </a:r>
            <a:r>
              <a:rPr lang="en-US" dirty="0"/>
              <a:t>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&lt;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Microsoft.AspNetCore.App</a:t>
            </a:r>
            <a:r>
              <a:rPr lang="en-US" dirty="0"/>
              <a:t>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>
                <a:solidFill>
                  <a:srgbClr val="FF0000"/>
                </a:solidFill>
              </a:rPr>
              <a:t>Microsoft.AspNetCore.Mvc.Testing</a:t>
            </a:r>
            <a:r>
              <a:rPr lang="en-US" dirty="0"/>
              <a:t>"  Version="2.2.0"/&gt;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Microsoft.NET.Test.Sdk</a:t>
            </a:r>
            <a:r>
              <a:rPr lang="en-US" dirty="0"/>
              <a:t>" Version="15.9.0"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  &lt;</a:t>
            </a:r>
            <a:r>
              <a:rPr lang="en-US" dirty="0" err="1"/>
              <a:t>PackageReference</a:t>
            </a:r>
            <a:r>
              <a:rPr lang="en-US" dirty="0"/>
              <a:t> Include="</a:t>
            </a:r>
            <a:r>
              <a:rPr lang="en-US" dirty="0" err="1"/>
              <a:t>xunit.runner.visualstudio</a:t>
            </a:r>
            <a:r>
              <a:rPr lang="en-US" dirty="0"/>
              <a:t>" Version="2.4.0" /&gt;</a:t>
            </a:r>
          </a:p>
          <a:p>
            <a:pPr marL="0" indent="0">
              <a:buNone/>
            </a:pPr>
            <a:r>
              <a:rPr lang="en-US" dirty="0"/>
              <a:t>  &lt;/</a:t>
            </a:r>
            <a:r>
              <a:rPr lang="en-US" dirty="0" err="1"/>
              <a:t>ItemGroup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&lt;/Project&gt;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9399E-2FC4-47D2-A6CC-14660CB2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510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CA656-66D9-4067-90EC-801C4439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B8D32-2F97-46DD-8D99-506D38DF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16" y="1825624"/>
            <a:ext cx="115054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IClassFixture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&lt;Startup&gt;&gt;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 factory)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D2F87-65F5-48D8-9C86-CC151653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405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5FEDC-5297-445F-A740-022BC894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908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5778-236B-4C29-BBB6-BA58D2C4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503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("Magneto",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B3816-1C96-4B2D-99D4-8D6CC8B4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03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27ADD-7844-44BB-93FB-4E629F2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Test#1: Wolverine vs Magneto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85FE2-156F-44EB-9CCE-4679C9A2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5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Combat_MagnetoVsWolverine_MagnetoWins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combat?attacker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=Wolverine");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"Magneto"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result.Winner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734E7-8B20-4B7A-B2F2-124C73E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851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9ECC3B-8871-4291-A502-083293A5A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DB9A7-8FF4-42AB-9142-CCC3FE7D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47</a:t>
            </a:fld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6A2C846-F321-4293-B398-9767CA1F3E41}"/>
              </a:ext>
            </a:extLst>
          </p:cNvPr>
          <p:cNvSpPr/>
          <p:nvPr/>
        </p:nvSpPr>
        <p:spPr>
          <a:xfrm>
            <a:off x="4644736" y="5642264"/>
            <a:ext cx="7221682" cy="7169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4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3952B-C957-43FE-9529-CEEC9038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759096-E632-4F9E-A1C8-8044FA4E0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appSettings.json</a:t>
            </a:r>
            <a:endParaRPr lang="en-US" dirty="0"/>
          </a:p>
          <a:p>
            <a:pPr lvl="1"/>
            <a:r>
              <a:rPr lang="en-US" dirty="0"/>
              <a:t>Copyright: Aleksandr Kugushev</a:t>
            </a:r>
          </a:p>
          <a:p>
            <a:pPr lvl="1"/>
            <a:endParaRPr lang="en-US" dirty="0"/>
          </a:p>
          <a:p>
            <a:r>
              <a:rPr lang="en-US" dirty="0" err="1"/>
              <a:t>appSettings.Development.json</a:t>
            </a:r>
            <a:endParaRPr lang="en-US" dirty="0"/>
          </a:p>
          <a:p>
            <a:pPr lvl="1"/>
            <a:r>
              <a:rPr lang="en-US" dirty="0" err="1"/>
              <a:t>CopyrightYear</a:t>
            </a:r>
            <a:r>
              <a:rPr lang="en-US" dirty="0"/>
              <a:t>: 2019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41E85-D2F5-4FF9-9223-2F0B7BEC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000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C9416-A306-4858-9926-1FA55D75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5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94753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045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70B95-D942-4E24-992B-C6D2A892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121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62FCF-3EC7-4B7F-B3EC-66C08A23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140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652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289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BA070-278B-4C2B-9BCB-5324AAF5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Наследник </a:t>
            </a:r>
            <a:r>
              <a:rPr lang="en-US" dirty="0" err="1"/>
              <a:t>WebApplicationFactory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02F07-024D-401D-A736-C302D0B9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96530-1FDF-415F-91F6-88E025D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99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client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.GetAsync(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"api/combat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1FB1-0442-4225-9F8B-E88431BF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2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1D44D-81FA-4BCD-8A92-78D2448C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Test#2: Returns Copyright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5069C-C69F-40C9-B8F9-D56B8654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Combat_AnyMutant_ReturnsCopiright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factory.CreateClient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act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client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.GetAsync("api/combat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?attacker=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Magneto&amp;defender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=Xavier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assert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result = await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CombatResult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"Aleksandr Kugushev 42"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result.Copyright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0EEC-707C-4898-A97B-F2D440F0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825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33E8C-C1EF-4331-B279-E096BA3E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864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services.AddSwaggerGen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(…)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services.AddAuth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app.UseSwagger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app.UseAuthentication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app.UseHttpsRedirection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01760-A392-4150-B0F9-47F0B4EE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079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D2509-24C6-4CEF-969A-EEAC430E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41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13829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668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1247D-F07D-427E-9D5C-9C223A51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9EBB7F-7F38-466A-92E9-C31606E4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Startup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(services);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public void Configure(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env)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(app, env);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app.UseMvc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8D2BB-0157-4D2E-9119-C77A4E86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034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(app, env);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8C56F-C1B4-4035-BF20-BFB0530C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16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A6209-65FF-451E-AAA8-3B222B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898CF-DEB0-475D-8ED3-A47C2CE9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TestStartup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Startup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ConfigureUtilityMiddlewares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IApplicationBuilder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IHostingEnvironment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env)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58CF5-53B2-48D6-B236-920CF077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097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r>
              <a:rPr lang="en-US" dirty="0"/>
              <a:t>&lt;</a:t>
            </a:r>
            <a:r>
              <a:rPr lang="en-US" dirty="0" err="1"/>
              <a:t>TestStartup</a:t>
            </a:r>
            <a:r>
              <a:rPr lang="en-US" dirty="0"/>
              <a:t>&gt;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901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WebApplicationFactory</a:t>
            </a:r>
            <a:r>
              <a:rPr lang="en-US" dirty="0"/>
              <a:t>&lt;</a:t>
            </a:r>
            <a:r>
              <a:rPr lang="en-US" dirty="0" err="1"/>
              <a:t>TestStartup</a:t>
            </a:r>
            <a:r>
              <a:rPr lang="en-US" dirty="0"/>
              <a:t>&gt;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80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25A2-B7A2-40AF-B19D-7ABE97CC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Error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3259B8-9556-4948-A4E0-3B6C2479F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appSettings.json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found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6104836-C281-4D7B-8937-5A349F862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828F194-D986-4939-A002-F6F7F845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6FFAD-50BE-4AB8-82FD-6E50CD62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5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BD93-11D5-415D-86B4-87F926AD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291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00ABA-B676-45E1-AA31-468628A9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87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config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"42"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.ConfigureWebHost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D3A4A-A4C6-4091-866C-6A9CD5C1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209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EBE69-2ABF-4602-9211-75F4C39B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найти </a:t>
            </a:r>
            <a:r>
              <a:rPr lang="en-US" dirty="0" err="1"/>
              <a:t>appSettings.json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9F88-E08E-4578-B849-67D28896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4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WebApplicationFactory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TestStartup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UseStartup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&lt;Startup&gt;();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protected override void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IWebHostBuilder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builder)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builder.UseContentRoot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"../../../../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MutantsCatalogue.Application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config = new Dictionary&lt;string, string&gt;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    ["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Domain:CopyrightYear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"] = "42"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builder.ConfigureAppConfiguration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     b =&gt;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b.AddInMemoryCollection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(config));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base.ConfigureWebHost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(builder);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07CAD-28EC-4FF8-A430-3DCF4767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29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83252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67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CF974-4790-4F9A-A127-1F103EAA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FFFFFF"/>
                </a:solidFill>
              </a:rPr>
              <a:t>Заглушки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A8D22A-9423-4A24-8827-5F43BFED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6D7B8C-228C-40C6-BBDC-F95B62BBF7A8}" type="slidenum">
              <a:rPr lang="ru-RU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70</a:t>
            </a:fld>
            <a:endParaRPr lang="ru-RU" sz="1000">
              <a:solidFill>
                <a:srgbClr val="898989"/>
              </a:solidFill>
            </a:endParaRPr>
          </a:p>
        </p:txBody>
      </p:sp>
      <p:graphicFrame>
        <p:nvGraphicFramePr>
          <p:cNvPr id="6" name="Объект 2">
            <a:extLst>
              <a:ext uri="{FF2B5EF4-FFF2-40B4-BE49-F238E27FC236}">
                <a16:creationId xmlns:a16="http://schemas.microsoft.com/office/drawing/2014/main" id="{293F5FD0-80BF-4D93-8B17-DCDEC48BC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497860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43670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7EE0-7538-43FE-BEC8-4D1AFB53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DB: Entity Framework Core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AD23E7-69AB-4C68-9F73-F98593E68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Sqlite:memory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10EE8-219B-4572-A472-C6EDD107A0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Реляционная БД</a:t>
            </a:r>
          </a:p>
          <a:p>
            <a:r>
              <a:rPr lang="ru-RU" dirty="0"/>
              <a:t>Изоляция в рамках </a:t>
            </a:r>
            <a:r>
              <a:rPr lang="en-US" dirty="0"/>
              <a:t>connection</a:t>
            </a:r>
            <a:endParaRPr lang="ru-RU" dirty="0"/>
          </a:p>
          <a:p>
            <a:r>
              <a:rPr lang="ru-RU" dirty="0"/>
              <a:t>Легко применим только при внедрении </a:t>
            </a:r>
            <a:r>
              <a:rPr lang="en-US" dirty="0" err="1"/>
              <a:t>DbContext</a:t>
            </a:r>
            <a:r>
              <a:rPr lang="en-US" dirty="0"/>
              <a:t> </a:t>
            </a:r>
            <a:r>
              <a:rPr lang="ru-RU" dirty="0"/>
              <a:t>через конструктор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815125-A70F-4012-8430-163A6B4EE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In-Memory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E94D76-E42C-4F13-8879-A87F9AC094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Набор данных в памяти</a:t>
            </a:r>
            <a:endParaRPr lang="en-US" dirty="0"/>
          </a:p>
          <a:p>
            <a:r>
              <a:rPr lang="ru-RU" dirty="0"/>
              <a:t>Изоляция в рамках процесса</a:t>
            </a:r>
          </a:p>
          <a:p>
            <a:r>
              <a:rPr lang="ru-RU" dirty="0"/>
              <a:t>Можно использовать фабрики</a:t>
            </a:r>
            <a:r>
              <a:rPr lang="en-US" dirty="0"/>
              <a:t>, virtual methods, etc.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B383B-86D8-4638-9960-87AC5FC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64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Test#3: Get mutant</a:t>
            </a:r>
            <a:endParaRPr lang="ru-RU" dirty="0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7001D7B4-7C48-43E0-8913-6C08C8799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62667"/>
              </p:ext>
            </p:extLst>
          </p:nvPr>
        </p:nvGraphicFramePr>
        <p:xfrm>
          <a:off x="838200" y="1825625"/>
          <a:ext cx="10515600" cy="486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6533A-55F3-482D-9C47-60113A8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970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F04EF-FBFF-49C2-AFDA-98F19157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824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Mutant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Name = "Wolverine",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"Logan",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Superpower = "Invulnerability, Claws"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EB358-A73C-4F14-BB7F-2312DEED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6367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Test#3.1: Fill In-memory </a:t>
            </a:r>
            <a:r>
              <a:rPr lang="en-US" dirty="0" err="1"/>
              <a:t>DbContext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421B0-AA72-4A69-8ACD-B6BD382D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479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r>
              <a:rPr lang="ru-RU" dirty="0"/>
              <a:t>Переопределить</a:t>
            </a:r>
            <a:r>
              <a:rPr lang="en-US" dirty="0"/>
              <a:t> abstract factory</a:t>
            </a:r>
          </a:p>
          <a:p>
            <a:pPr lvl="1"/>
            <a:r>
              <a:rPr lang="ru-RU" dirty="0"/>
              <a:t>Только если у вас</a:t>
            </a:r>
            <a:r>
              <a:rPr lang="en-US" dirty="0"/>
              <a:t> </a:t>
            </a:r>
            <a:r>
              <a:rPr lang="ru-RU" dirty="0"/>
              <a:t>используется</a:t>
            </a:r>
            <a:r>
              <a:rPr lang="en-US" dirty="0"/>
              <a:t> </a:t>
            </a:r>
            <a:r>
              <a:rPr lang="ru-RU" dirty="0"/>
              <a:t>данный паттерн</a:t>
            </a:r>
            <a:endParaRPr lang="en-US" dirty="0"/>
          </a:p>
          <a:p>
            <a:r>
              <a:rPr lang="en-US" dirty="0"/>
              <a:t>If(test) </a:t>
            </a:r>
            <a:r>
              <a:rPr lang="ru-RU" dirty="0"/>
              <a:t>условие</a:t>
            </a:r>
          </a:p>
          <a:p>
            <a:pPr lvl="1"/>
            <a:r>
              <a:rPr lang="ru-RU" dirty="0"/>
              <a:t>Можно использовать</a:t>
            </a:r>
            <a:r>
              <a:rPr lang="en-US" dirty="0"/>
              <a:t> Configuration</a:t>
            </a:r>
            <a:endParaRPr lang="ru-RU" dirty="0"/>
          </a:p>
          <a:p>
            <a:pPr lvl="1"/>
            <a:r>
              <a:rPr lang="ru-RU" dirty="0"/>
              <a:t>Анти-паттерн</a:t>
            </a:r>
          </a:p>
          <a:p>
            <a:r>
              <a:rPr lang="ru-RU" dirty="0"/>
              <a:t>Зарегистрировать в контейнере</a:t>
            </a:r>
            <a:endParaRPr lang="en-US" dirty="0"/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&lt;T&gt;.</a:t>
            </a:r>
            <a:r>
              <a:rPr lang="en-US" dirty="0" err="1"/>
              <a:t>WithWebHostBuilder</a:t>
            </a:r>
            <a:r>
              <a:rPr lang="en-US" dirty="0"/>
              <a:t>(…)</a:t>
            </a:r>
            <a:endParaRPr lang="ru-RU" dirty="0"/>
          </a:p>
          <a:p>
            <a:pPr lvl="1"/>
            <a:r>
              <a:rPr lang="en-US" dirty="0" err="1"/>
              <a:t>IWebHostBuilder</a:t>
            </a:r>
            <a:r>
              <a:rPr lang="en-US" dirty="0"/>
              <a:t>. </a:t>
            </a:r>
            <a:r>
              <a:rPr lang="en-US" dirty="0" err="1"/>
              <a:t>ConfigureTestServices</a:t>
            </a:r>
            <a:r>
              <a:rPr lang="en-US" dirty="0"/>
              <a:t>(…)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1BEF-64CB-4539-BE62-02A34D1C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3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context.Mutants.Add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Mutant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Name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Superpower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context.SaveChanges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1C3FE9-8E36-4AB2-9347-5A784A68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3428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9B2BD1-9B62-4790-BB2F-714B68F5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421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0E1B2-C0B6-4507-8E86-CA94258D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96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93454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40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BF9FE-1299-479E-A43D-22FF97D4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503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0764A-8C30-4046-9A30-7D40C5E8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919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F5CE9-E1DC-495C-B45A-D2AC6D9F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8969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Test#3.2: Inject in-memory </a:t>
            </a:r>
            <a:r>
              <a:rPr lang="en-US" dirty="0" err="1"/>
              <a:t>DbContext</a:t>
            </a:r>
            <a:r>
              <a:rPr lang="ru-RU" dirty="0"/>
              <a:t> </a:t>
            </a:r>
            <a:r>
              <a:rPr lang="en-US" dirty="0"/>
              <a:t>to SUT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GetMutant_0003_Wolverine()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// arrange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options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DbContextOptionsBuilder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UseInMemoryDatabase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databaseName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(GetMutant_0003_Wolverine)).Options;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using (var context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(options))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…</a:t>
            </a:r>
            <a:endParaRPr lang="ru-RU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MutantsContext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(options))));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B0AED-6343-4433-B041-C6A7612D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794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3845F9F-AECA-41F9-80B7-19767EE5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Test#3.3: Act and Assert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BAECE4C-544A-4CA1-91A0-A21FB613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GetMutant_0003_Wolverine()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/mutants/Wolverine"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response.EnsureSuccessStatusCode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&lt;Mutant&gt;();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"Wolverine"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"Logan"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result.RealName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"Invulnerability, Claws"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result.Superpower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0CD78-28E9-4A69-96A8-154D96F3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568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19F5D-B382-4D2E-9C11-00EAD5EE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 combat mode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CDA5513-57CC-419B-93AF-DA6B2BDC1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9856"/>
            <a:ext cx="10515600" cy="41628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7C6A4-BD7A-4E9A-84D8-095BABBA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85</a:t>
            </a:fld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510BA18-4E82-4273-AA32-60876C54DB67}"/>
              </a:ext>
            </a:extLst>
          </p:cNvPr>
          <p:cNvSpPr/>
          <p:nvPr/>
        </p:nvSpPr>
        <p:spPr>
          <a:xfrm>
            <a:off x="2202873" y="5081155"/>
            <a:ext cx="9150927" cy="61306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5809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category)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"Accept"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result?.Contents?.Quotes?.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33AB4-EEF2-48AF-B6CF-98DE9579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474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4673-A790-40D8-B8EC-7454B9DB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214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(category !=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?category=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{category}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FDC44-541F-49DC-AC25-F185ED5F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323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response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37275-69C8-414A-A195-F3BC4DA2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88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FFE9A9-231B-4097-9391-FB5BFF0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тестирования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CABD6A-61DE-4873-AECE-25FE826D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626681"/>
              </p:ext>
            </p:extLst>
          </p:nvPr>
        </p:nvGraphicFramePr>
        <p:xfrm>
          <a:off x="838200" y="1825625"/>
          <a:ext cx="10515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6">
                  <a:extLst>
                    <a:ext uri="{9D8B030D-6E8A-4147-A177-3AD203B41FA5}">
                      <a16:colId xmlns:a16="http://schemas.microsoft.com/office/drawing/2014/main" val="2517161474"/>
                    </a:ext>
                  </a:extLst>
                </a:gridCol>
                <a:gridCol w="2856411">
                  <a:extLst>
                    <a:ext uri="{9D8B030D-6E8A-4147-A177-3AD203B41FA5}">
                      <a16:colId xmlns:a16="http://schemas.microsoft.com/office/drawing/2014/main" val="163371227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3983677213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406198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Unit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Functional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0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Цель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Модуль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Интеграция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Функциональность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8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Сложность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🐵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Методология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7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Изоляция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Переносимость</a:t>
                      </a:r>
                      <a:endParaRPr lang="en-U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677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DF55-6F27-4501-B042-5A8E1AC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3473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8A566-79D4-451A-9A30-E0EF5685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QuotesProxy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65F4B7-B482-46AB-A41B-AA090C2C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Task&lt;string&gt;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GetQuoteAsync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(string category)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string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"https://quotes.rest/qod";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(category != null)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$"{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}?category={category}";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var request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HttpRequestMessage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request.Headers.Add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("Accept", "application/json");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(request);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if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response.IsSuccessStatusCode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var result = await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response.Content.ReadAsAsync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&lt;Result&gt;();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return result?.Contents?.Quotes?.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()?.Quote;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return null;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CECE4-C06F-4FFE-86C1-4DCF89C1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115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A0DDB-6E78-4DCF-AC66-B8955FF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4077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5D74C-E6D0-4984-9A32-46872FA0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4C922-B300-4A50-A26B-4C458B2F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void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IServiceCollection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services)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services.AddMvc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().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SetCompatibilityVersion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(CompatibilityVersion.Version_2_2);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ConfigureUtilityServices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(services);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services.AddDomain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services.AddDal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services.AddInfrastructure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EED16-C4C6-4AFF-8709-95D447B1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668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Victory Phrase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79BE73E-50AE-4ACC-93EF-1A4B959DE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028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29D59-38CC-4DFB-BB90-48FF843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575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8B2A6-EA45-4D4C-BE34-2CB897D3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HttpServices</a:t>
            </a:r>
            <a:r>
              <a:rPr lang="en-US" dirty="0"/>
              <a:t>: </a:t>
            </a:r>
            <a:r>
              <a:rPr lang="en-US" dirty="0" err="1"/>
              <a:t>RichardSzalay.MockHttp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D32BD7E-4E45-4F02-AC3F-4A8150603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5432"/>
            <a:ext cx="12654396" cy="47383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5B5614-B41C-4573-B00C-2E600225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290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106F-E961-45DE-90F6-637ACDC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530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B8B65-209A-4251-B684-74C49C3E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5383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"https://quotes.rest/qod"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.Respond("application/json", @"{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}");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0E7B-A680-41AD-BB45-DD4F61C6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2391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.1: Mock Http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public async Task CombatEpic_0004_AnyMutant_ReturnsVictoryPhrase()</a:t>
            </a: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 arrange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MockHttpMessageHandler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mockHttp.When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HttpMethod.Get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, "https://quotes.rest/qod")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.Respond(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"application/json"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@"{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'contents':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'quotes': [</a:t>
            </a: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  'quote': 'The answer is 42'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  ]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800000"/>
                </a:solidFill>
                <a:latin typeface="Consolas" panose="020B0609020204030204" pitchFamily="49" charset="0"/>
              </a:rPr>
              <a:t>}"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CF9EA-1915-4061-9BAB-936850B1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435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898E-DA37-4B24-B1AC-FF06EEB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Test#</a:t>
            </a:r>
            <a:r>
              <a:rPr lang="ru-RU" dirty="0"/>
              <a:t>4</a:t>
            </a:r>
            <a:r>
              <a:rPr lang="en-US" dirty="0"/>
              <a:t>.2: Inject to the application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004C-92DE-4023-93DB-E78E142E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5482" cy="484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[Fact]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CombatEpic_0004_AnyMutant_ReturnsVictoryPhrase()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httpClientfactory.CreateClient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.Returns(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mockHttp.ToHttpClient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factory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WithWebHostBuilder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(builder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builder.ConfigureTestServices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services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httpClientfactory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0A4C1-AA3B-4F73-AFC1-C35BDD5E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7B8C-228C-40C6-BBDC-F95B62BBF7A8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75521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0BEF321-F5E3-4F50-B05A-26138DCBB2E7}" vid="{95FE50B4-1C45-4E62-8D05-09C0129D197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9894</Words>
  <Application>Microsoft Office PowerPoint</Application>
  <PresentationFormat>Широкоэкранный</PresentationFormat>
  <Paragraphs>2092</Paragraphs>
  <Slides>153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153</vt:i4>
      </vt:variant>
    </vt:vector>
  </HeadingPairs>
  <TitlesOfParts>
    <vt:vector size="158" baseType="lpstr">
      <vt:lpstr>Arial</vt:lpstr>
      <vt:lpstr>Calibri</vt:lpstr>
      <vt:lpstr>Calibri Light</vt:lpstr>
      <vt:lpstr>Consolas</vt:lpstr>
      <vt:lpstr>Theme</vt:lpstr>
      <vt:lpstr>Функциональное тестирование в ASP.NET Core: быстро, вкусно и недорого*</vt:lpstr>
      <vt:lpstr>Кугушев Александр </vt:lpstr>
      <vt:lpstr>Подкаст DotNet &amp; More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Тестирование и микросервисы</vt:lpstr>
      <vt:lpstr>Микросервис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Виды тестирования</vt:lpstr>
      <vt:lpstr>Решаемые проблемы</vt:lpstr>
      <vt:lpstr>А может отдать это все Auto QA?</vt:lpstr>
      <vt:lpstr>Функциональные тесты WebApi</vt:lpstr>
      <vt:lpstr>Презентация PowerPoint</vt:lpstr>
      <vt:lpstr>Mutants Catalogue</vt:lpstr>
      <vt:lpstr>Презентация PowerPoint</vt:lpstr>
      <vt:lpstr>Структура проекта</vt:lpstr>
      <vt:lpstr>Структура проекта</vt:lpstr>
      <vt:lpstr>Создаем тестовый проект</vt:lpstr>
      <vt:lpstr>Создаем тестовый проект</vt:lpstr>
      <vt:lpstr>WebApplicationFactory</vt:lpstr>
      <vt:lpstr>#1: Wolverine vs Magneto</vt:lpstr>
      <vt:lpstr>#1: Wolverine vs Magneto</vt:lpstr>
      <vt:lpstr>#1: Wolverine vs Magneto</vt:lpstr>
      <vt:lpstr>Test#1: Wolverine vs Magneto</vt:lpstr>
      <vt:lpstr>Презентация PowerPoint</vt:lpstr>
      <vt:lpstr>Copyright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Наследник WebApplicationFactory</vt:lpstr>
      <vt:lpstr>Test#2: Returns Copyright</vt:lpstr>
      <vt:lpstr>Test#2: Returns Copyright</vt:lpstr>
      <vt:lpstr>Middleware and Services</vt:lpstr>
      <vt:lpstr>Middleware and Services</vt:lpstr>
      <vt:lpstr>Middleware and Services</vt:lpstr>
      <vt:lpstr>Middleware and Services</vt:lpstr>
      <vt:lpstr>TestStartup</vt:lpstr>
      <vt:lpstr>TestStartup</vt:lpstr>
      <vt:lpstr>WebApplicationFactory&lt;TestStartup&gt; </vt:lpstr>
      <vt:lpstr>WebApplicationFactory&lt;TestStartup&gt; </vt:lpstr>
      <vt:lpstr>Error</vt:lpstr>
      <vt:lpstr>Как найти appSettings.json</vt:lpstr>
      <vt:lpstr>Как найти appSettings.json</vt:lpstr>
      <vt:lpstr>Как найти appSettings.json</vt:lpstr>
      <vt:lpstr>Как найти appSettings.json</vt:lpstr>
      <vt:lpstr>Заглушки</vt:lpstr>
      <vt:lpstr>DB: Entity Framework Core</vt:lpstr>
      <vt:lpstr>Test#3: Get mutant</vt:lpstr>
      <vt:lpstr>Test#3.1: Fill In-memory DbContext</vt:lpstr>
      <vt:lpstr>Test#3.1: Fill In-memory DbContext</vt:lpstr>
      <vt:lpstr>Test#3.1: Fill In-memory DbContext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Test#3.2: Inject in-memory DbContext to SUT</vt:lpstr>
      <vt:lpstr>Test#3.3: Act and Assert</vt:lpstr>
      <vt:lpstr>Epic combat mode</vt:lpstr>
      <vt:lpstr>QuotesProxy</vt:lpstr>
      <vt:lpstr>QuotesProxy</vt:lpstr>
      <vt:lpstr>QuotesProxy</vt:lpstr>
      <vt:lpstr>QuotesProxy: IHttpClientFactory</vt:lpstr>
      <vt:lpstr>QuotesProxy: IHttpClientFactory </vt:lpstr>
      <vt:lpstr>Startup</vt:lpstr>
      <vt:lpstr>Startup</vt:lpstr>
      <vt:lpstr>Test#4: Victory Phrase</vt:lpstr>
      <vt:lpstr>HttpServices: RichardSzalay.MockHttp</vt:lpstr>
      <vt:lpstr>Test#4.1: Mock Http</vt:lpstr>
      <vt:lpstr>Test#4.1: Mock Http</vt:lpstr>
      <vt:lpstr>Test#4.1: Mock Http</vt:lpstr>
      <vt:lpstr>Test#4.1: Mock Http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Test#4.2: Inject to the application</vt:lpstr>
      <vt:lpstr>Test#4.3: Act and Assert</vt:lpstr>
      <vt:lpstr>Test#4.3: Act and Assert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Test#5: Wolverine Victory Phrase</vt:lpstr>
      <vt:lpstr>MockHttp и autorest</vt:lpstr>
      <vt:lpstr>Другие зависимости</vt:lpstr>
      <vt:lpstr>Алексей Горшколеп — Создание окружения для интеграционных тестов на основе Docker-контейнеров</vt:lpstr>
      <vt:lpstr>Презентация PowerPoint</vt:lpstr>
      <vt:lpstr>Ubiquitous Language + Gherkin Syntax</vt:lpstr>
      <vt:lpstr>Gherkin Syntax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#1: Wolverine vs Magneto</vt:lpstr>
      <vt:lpstr>Test#3: Get mutant</vt:lpstr>
      <vt:lpstr>Test#3: Get mutant</vt:lpstr>
      <vt:lpstr>Test#3.1: Given database</vt:lpstr>
      <vt:lpstr>Test#3.1: Given database</vt:lpstr>
      <vt:lpstr>Test#3.1: Given database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Test#3.2: And the mutant …</vt:lpstr>
      <vt:lpstr>Test#3.3: When …</vt:lpstr>
      <vt:lpstr>Test#3.3: When …</vt:lpstr>
      <vt:lpstr>Test#3.4: Then returns the mutant …</vt:lpstr>
      <vt:lpstr>Test#3.4: Then returns the mutant …</vt:lpstr>
      <vt:lpstr>Test#3.4: Then returns the mutant …</vt:lpstr>
      <vt:lpstr>Функциональные тесты WebApi – это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Функциональное тестирование в ASP.NET Core: быстро, вкусно и недорого*</dc:title>
  <dc:creator>Aleksandr Kugushev</dc:creator>
  <cp:lastModifiedBy>Aleksandr Kugushev</cp:lastModifiedBy>
  <cp:revision>6</cp:revision>
  <dcterms:created xsi:type="dcterms:W3CDTF">2019-03-21T08:08:14Z</dcterms:created>
  <dcterms:modified xsi:type="dcterms:W3CDTF">2019-03-22T21:27:58Z</dcterms:modified>
</cp:coreProperties>
</file>